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74" r:id="rId5"/>
    <p:sldId id="277" r:id="rId6"/>
    <p:sldId id="259" r:id="rId7"/>
    <p:sldId id="260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928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Восточно- Сибирский экономический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4,16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млн.кв.км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(__%)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– 8,2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млн.чел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(___%)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301208"/>
            <a:ext cx="684076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u="sng" dirty="0" smtClean="0"/>
              <a:t>Цели урока</a:t>
            </a:r>
            <a:r>
              <a:rPr lang="ru-RU" dirty="0" smtClean="0"/>
              <a:t>: определить состав Восточной Сибири и особенности ЭГП района. Изучить отрасли специализации Восточной Сибири и факторы их формирования. Познакомиться с проблемами района.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5689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0"/>
            <a:ext cx="8496944" cy="14127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особенности ЭГП района;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Дать оценку ЭГП Восточной Сибири.</a:t>
            </a:r>
          </a:p>
        </p:txBody>
      </p:sp>
    </p:spTree>
    <p:extLst>
      <p:ext uri="{BB962C8B-B14F-4D97-AF65-F5344CB8AC3E}">
        <p14:creationId xmlns:p14="http://schemas.microsoft.com/office/powerpoint/2010/main" val="1953310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3"/>
            <a:ext cx="8715436" cy="514353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расположен в центре азиатской России;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ЭГП района –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невыгодное: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1.Восточная Сибирь расположена вдали от наиболее развитых районов РФ;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2.Низкая степень транспортной освоенности;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3.Нет существенной связи с пограничными государствами;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4.Суровый климат затрудняет хозяйственное освоение территории.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412776"/>
            <a:ext cx="4752528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субъекты федерации входят в состав Восточной Сибири и их административные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3771070" cy="687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348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ресурсы Восточной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Сибири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84" y="1412776"/>
            <a:ext cx="7260297" cy="544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68144" y="5229200"/>
            <a:ext cx="3275856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ресурсами богата Восточная Сибирь?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11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558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ресурсы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620220"/>
              </p:ext>
            </p:extLst>
          </p:nvPr>
        </p:nvGraphicFramePr>
        <p:xfrm>
          <a:off x="16952" y="677127"/>
          <a:ext cx="9127048" cy="618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19"/>
                <a:gridCol w="6788729"/>
              </a:tblGrid>
              <a:tr h="72520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Природные ресурсы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Краткая характеристика.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240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Минеральные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Бурый уголь- Канско-Ачинский бассейн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Каменный уголь – Тунгусский, Таймырский, 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Иркутско-Черемховский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бассейн, Кызыл,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Черногорск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(Хакасия).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Железная руда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Коршуновское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(Иркутская обл.),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Ирбинское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(Республика Хакасия).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Бокситы –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Красноярский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край.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Медно-никелевые руды – Норильск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Полиметаллы –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Забайкальский край.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Оловянные руды –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Забайкальский край.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 –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Бодайбо (Иркутская обл.), Забайкальский край.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Поваренная соль –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Усолье-Сибирское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00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Лесные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Значительные. В основном растут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породы хвойных деревьев: лиственница, ель, пихта, кедр и др.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573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Почвенно-земельные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Почвы –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малоплодородны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В структуре земельных угодий преобладают леса. На юге – обрабатываемые земли и пастбища, на севере – оленьи пастбища.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323910"/>
              </p:ext>
            </p:extLst>
          </p:nvPr>
        </p:nvGraphicFramePr>
        <p:xfrm>
          <a:off x="0" y="1774825"/>
          <a:ext cx="9144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236"/>
                <a:gridCol w="663576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Агроклиматичес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земледелие в теплое время года, Культуры с коротким  вегетационным периодом.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Водные.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Водные ресурсы огромны, здесь находятся реки : Енисей,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Ангара, обладающие  средним многолетним годовым стоком 500- 1000 куб. км. в год. В озере Байкал сосредоточено 20% пресной воды мира.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Рекреационные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степень туристской освоенности территории. Исключением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являются: Байкал, верховья Енисея.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54-55.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в тетради конспект по шаблону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93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274</TotalTime>
  <Words>293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Восточно- Сибирский экономический район </vt:lpstr>
      <vt:lpstr> </vt:lpstr>
      <vt:lpstr>Презентация PowerPoint</vt:lpstr>
      <vt:lpstr>Какие субъекты федерации входят в состав Восточной Сибири и их административные центры</vt:lpstr>
      <vt:lpstr>Природные ресурсы Восточной Сибири</vt:lpstr>
      <vt:lpstr>Природные ресурсы района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Восточно- Сибирский экономический район.</dc:title>
  <dc:creator>Пользователь</dc:creator>
  <cp:lastModifiedBy>Пользователь Windows</cp:lastModifiedBy>
  <cp:revision>32</cp:revision>
  <dcterms:modified xsi:type="dcterms:W3CDTF">2020-04-29T08:48:29Z</dcterms:modified>
</cp:coreProperties>
</file>