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89750" cy="9671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478CD213-95AD-4462-B386-45CAD7ED3DE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597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139295D0-A2E1-4119-A2C1-46B6979C07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83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44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57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30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43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87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66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30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86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73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78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85A0-6F8B-40BE-9BBB-793F1687B43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60A7-CE9D-4A0E-B6DA-114F4C67D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43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оложение металлов в ПСХЭ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оложение металлов в ПСХЭ.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Положение металлов в ПСХЭ.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Положение металлов в ПСХЭ.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204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25252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968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96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165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21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925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25252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39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546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155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96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25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Строение атомов металлов Ме …. На внешнем энергетическом уровне у металлов 1-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042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Металлическая связь - атомы металлов; - катионы металлов; - общие электроны.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3" y="7937"/>
            <a:ext cx="9133417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55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986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Общие физические свойства металлов Внутренне строение металлов определяет их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948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117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585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073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8740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U7</dc:creator>
  <cp:lastModifiedBy>KATYA</cp:lastModifiedBy>
  <cp:revision>4</cp:revision>
  <dcterms:created xsi:type="dcterms:W3CDTF">2018-02-24T09:23:47Z</dcterms:created>
  <dcterms:modified xsi:type="dcterms:W3CDTF">2018-02-24T10:13:48Z</dcterms:modified>
</cp:coreProperties>
</file>