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61" r:id="rId9"/>
    <p:sldId id="262" r:id="rId10"/>
    <p:sldId id="263" r:id="rId11"/>
    <p:sldId id="274" r:id="rId12"/>
    <p:sldId id="264" r:id="rId13"/>
    <p:sldId id="265" r:id="rId14"/>
    <p:sldId id="273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«Романтический герой в поэме М.Ю. Лермонтова «Мцыри»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Какова цель побега? 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7" name="Picture 6" descr="Беллиора: эссе на тему бой с барсом мцы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714488"/>
            <a:ext cx="33147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значит для Мцыри быть свободным?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Представление о свободе связано у Мцыри с мечтой о возвращении на родину. </a:t>
            </a:r>
          </a:p>
          <a:p>
            <a:r>
              <a:rPr lang="ru-RU" dirty="0"/>
              <a:t>Быть свободным – значит для него вырваться из монастырского плена и вернуться в родной аул, убежать из «семьи чужой».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Столкновение мировоззрений</a:t>
            </a:r>
            <a:br>
              <a:rPr lang="ru-RU" dirty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br>
              <a:rPr lang="ru-RU" dirty="0"/>
            </a:br>
            <a:r>
              <a:rPr lang="ru-RU" dirty="0"/>
              <a:t>с одной стороны</a:t>
            </a:r>
          </a:p>
          <a:p>
            <a:br>
              <a:rPr lang="ru-RU" dirty="0"/>
            </a:br>
            <a:br>
              <a:rPr lang="ru-RU" dirty="0"/>
            </a:br>
            <a:r>
              <a:rPr lang="ru-RU" dirty="0"/>
              <a:t>Смирение</a:t>
            </a:r>
            <a:br>
              <a:rPr lang="ru-RU" dirty="0"/>
            </a:br>
            <a:r>
              <a:rPr lang="ru-RU" dirty="0"/>
              <a:t>Пассивность</a:t>
            </a:r>
            <a:br>
              <a:rPr lang="ru-RU" dirty="0"/>
            </a:br>
            <a:r>
              <a:rPr lang="ru-RU" dirty="0"/>
              <a:t>Боязнь потрясений и бурь</a:t>
            </a:r>
            <a:br>
              <a:rPr lang="ru-RU" dirty="0"/>
            </a:br>
            <a:r>
              <a:rPr lang="ru-RU" dirty="0"/>
              <a:t>Отказ от земных радостей</a:t>
            </a:r>
            <a:br>
              <a:rPr lang="ru-RU" dirty="0"/>
            </a:br>
            <a:r>
              <a:rPr lang="ru-RU" dirty="0"/>
              <a:t>Жалкое упование на рай небесный</a:t>
            </a: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 другой стороны</a:t>
            </a:r>
          </a:p>
          <a:p>
            <a:r>
              <a:rPr lang="ru-RU" dirty="0"/>
              <a:t>Жажда бури, тревог, битвы, борьбы</a:t>
            </a:r>
            <a:br>
              <a:rPr lang="ru-RU" dirty="0"/>
            </a:br>
            <a:r>
              <a:rPr lang="ru-RU" dirty="0"/>
              <a:t>Тяга к свободе, к сильным и вольным людям</a:t>
            </a:r>
            <a:br>
              <a:rPr lang="ru-RU" dirty="0"/>
            </a:br>
            <a:r>
              <a:rPr lang="ru-RU" dirty="0"/>
              <a:t>Глубоко поэтическое восприятие природы и красоты</a:t>
            </a:r>
            <a:br>
              <a:rPr lang="ru-RU" dirty="0"/>
            </a:br>
            <a:r>
              <a:rPr lang="ru-RU" dirty="0"/>
              <a:t>Стремление к радостям и страданиям земной жизни, протест против церковного и всякого иного рабства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Что увидел и что узнал Мцыри о жизни во время своих скитаний?</a:t>
            </a:r>
            <a:br>
              <a:rPr lang="ru-RU" dirty="0"/>
            </a:br>
            <a:endParaRPr lang="ru-RU" dirty="0"/>
          </a:p>
        </p:txBody>
      </p:sp>
      <p:pic>
        <p:nvPicPr>
          <p:cNvPr id="31746" name="Picture 2" descr="Контрольный тест по поэме м ю лермонтова мцыри 8 класс отв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2762250" cy="3810000"/>
          </a:xfrm>
          <a:prstGeom prst="rect">
            <a:avLst/>
          </a:prstGeom>
          <a:noFill/>
        </p:spPr>
      </p:pic>
      <p:pic>
        <p:nvPicPr>
          <p:cNvPr id="31748" name="Picture 4" descr="Мцыри - сын природы, он испытывает радость от слияния с природным - Картинка 2912/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643050"/>
            <a:ext cx="1915208" cy="2659220"/>
          </a:xfrm>
          <a:prstGeom prst="rect">
            <a:avLst/>
          </a:prstGeom>
          <a:noFill/>
        </p:spPr>
      </p:pic>
      <p:pic>
        <p:nvPicPr>
          <p:cNvPr id="31750" name="Picture 6" descr="История его души. Часть третья. kalop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429000"/>
            <a:ext cx="3770838" cy="2952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Мир природы</a:t>
            </a:r>
            <a:br>
              <a:rPr lang="ru-RU" dirty="0"/>
            </a:br>
            <a:r>
              <a:rPr lang="ru-RU" dirty="0"/>
              <a:t>Как противостоит мир природы миру монастырских стен?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428868"/>
            <a:ext cx="5329246" cy="442913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Мцыри сжигает страсть к воле, и поэтому добро монахов для него оборачивается злом. Замкнутое пространство монастыря для героя грозит несвободой. Лермонтов утверждает высшую ценность не покоя, а ценность борьбы, личного мужества.</a:t>
            </a:r>
            <a:br>
              <a:rPr lang="ru-RU" dirty="0"/>
            </a:b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Какие чувства испытывает Мцыри при встрече с девушкой?</a:t>
            </a:r>
          </a:p>
        </p:txBody>
      </p:sp>
      <p:pic>
        <p:nvPicPr>
          <p:cNvPr id="36866" name="Picture 2" descr="Значение и толкование слова &quot;Герой нашего времен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245127" cy="4212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Какие чувства испытывает юноша в схватке со зверем? </a:t>
            </a:r>
          </a:p>
        </p:txBody>
      </p:sp>
      <p:pic>
        <p:nvPicPr>
          <p:cNvPr id="37890" name="Picture 2" descr="В сцене с барсом показан прообраз общества, о котором мечтал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4873005" cy="4795037"/>
          </a:xfrm>
          <a:prstGeom prst="rect">
            <a:avLst/>
          </a:prstGeom>
          <a:noFill/>
        </p:spPr>
      </p:pic>
      <p:pic>
        <p:nvPicPr>
          <p:cNvPr id="37892" name="Picture 4" descr="Форум для коллекционеров антиквариата Русская версия Invision Power 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76872"/>
            <a:ext cx="29813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Почему поэма имеет открытый финал?</a:t>
            </a:r>
            <a:br>
              <a:rPr lang="ru-RU" dirty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Мцыри умирает непокорённым. Автор не завершает поэму сценой физической смерти героя, а даёт возможность звучать в сознании читателя словам живого, не сломленного никакими страданиями героя.</a:t>
            </a:r>
            <a:br>
              <a:rPr lang="ru-RU" dirty="0"/>
            </a:br>
            <a:r>
              <a:rPr lang="ru-RU" dirty="0"/>
              <a:t>У каждого читателя свой ответ на поставленный вопрос, у каждого своё мнение. Надо достойно прожить, чтобы можно было без стыда ответить: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«Ты хочешь знать, что делал я</a:t>
            </a:r>
            <a:br>
              <a:rPr lang="ru-RU" dirty="0"/>
            </a:br>
            <a:r>
              <a:rPr lang="ru-RU" dirty="0"/>
              <a:t>На воле? Жил…»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Какие художественные средства использует поэт, рисуя своего героя? Выписать примеры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ru-RU" i="1" u="sng" dirty="0"/>
              <a:t>Гиперболы</a:t>
            </a:r>
            <a:r>
              <a:rPr lang="ru-RU" i="1" dirty="0"/>
              <a:t>: </a:t>
            </a:r>
            <a:endParaRPr lang="ru-RU" dirty="0"/>
          </a:p>
          <a:p>
            <a:r>
              <a:rPr lang="ru-RU" i="1" u="sng" dirty="0"/>
              <a:t>Метафоры</a:t>
            </a:r>
            <a:r>
              <a:rPr lang="ru-RU" i="1" dirty="0"/>
              <a:t>: </a:t>
            </a:r>
            <a:endParaRPr lang="ru-RU" dirty="0"/>
          </a:p>
          <a:p>
            <a:r>
              <a:rPr lang="ru-RU" i="1" u="sng" dirty="0"/>
              <a:t>Сравнения:</a:t>
            </a:r>
            <a:r>
              <a:rPr lang="ru-RU" i="1" dirty="0"/>
              <a:t> </a:t>
            </a:r>
            <a:endParaRPr lang="ru-RU" dirty="0"/>
          </a:p>
          <a:p>
            <a:r>
              <a:rPr lang="ru-RU" i="1" u="sng" dirty="0"/>
              <a:t>Эпитеты:</a:t>
            </a:r>
            <a:r>
              <a:rPr lang="ru-RU" i="1" dirty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Мцыри - романтический герой в поэме М.Ю. Лермонтова «Мцыри».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44 художника создали иллюстрации в период с 1863 по 2005 годы. 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Розанов. Лермонтов в истории русского стиха. - 1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2627805" cy="3448994"/>
          </a:xfrm>
          <a:prstGeom prst="rect">
            <a:avLst/>
          </a:prstGeom>
          <a:noFill/>
        </p:spPr>
      </p:pic>
      <p:pic>
        <p:nvPicPr>
          <p:cNvPr id="1032" name="Picture 8" descr="интересная информация Записи с меткой интересная информация Мой маленький мир : LiveInternet - Российский Сервис Онлайн-Дневни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785926"/>
            <a:ext cx="2659191" cy="3559547"/>
          </a:xfrm>
          <a:prstGeom prst="rect">
            <a:avLst/>
          </a:prstGeom>
          <a:noFill/>
        </p:spPr>
      </p:pic>
      <p:pic>
        <p:nvPicPr>
          <p:cNvPr id="1034" name="Picture 10" descr="Образ Мцыр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727676"/>
            <a:ext cx="2428892" cy="3626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Л. О. Пастернак </a:t>
            </a:r>
          </a:p>
        </p:txBody>
      </p:sp>
      <p:pic>
        <p:nvPicPr>
          <p:cNvPr id="27650" name="Picture 2" descr="Рахель Лихт. Черновик биографии Пастернака (продолжение) - Альманах Порт-фоли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66750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Ф. Д. Константинов</a:t>
            </a:r>
          </a:p>
        </p:txBody>
      </p:sp>
      <p:pic>
        <p:nvPicPr>
          <p:cNvPr id="28674" name="Picture 2" descr="лермонтов Записи с меткой лермонтов Дневник Лигейя_Эдгар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462316"/>
            <a:ext cx="4034158" cy="5179660"/>
          </a:xfrm>
          <a:prstGeom prst="rect">
            <a:avLst/>
          </a:prstGeom>
          <a:noFill/>
        </p:spPr>
      </p:pic>
      <p:pic>
        <p:nvPicPr>
          <p:cNvPr id="28676" name="Picture 4" descr="Лермонтов. Большая советская энциклопедия. понят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606341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И. С. Глазунов </a:t>
            </a:r>
          </a:p>
        </p:txBody>
      </p:sp>
      <p:pic>
        <p:nvPicPr>
          <p:cNvPr id="29698" name="Picture 2" descr="Мцыри - Картинка 3542/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128792" cy="4647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создания поэмы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Поиск Лермонтовым героя – борца. </a:t>
            </a:r>
          </a:p>
          <a:p>
            <a:r>
              <a:rPr lang="ru-RU" dirty="0"/>
              <a:t>Эпоха Николаевской реакции.</a:t>
            </a:r>
          </a:p>
          <a:p>
            <a:r>
              <a:rPr lang="ru-RU" dirty="0"/>
              <a:t>Свобода для современников Лермонтова – борьба с действительностью.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Каково отношение Лермонтова к переживаниям своего героя?</a:t>
            </a:r>
            <a:br>
              <a:rPr lang="ru-RU" dirty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Лермонтов не уходил от современности. Он писал о том, что волновало и мучило лучших людей его поколения; их думы и чувства, их стремления он воплощал в героях своих произведениях. Действие поэмы происходит в современном времени, и герой тоже является современником, которому тяжело и трудно, так же как и Лермонтову.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Как жил Мцыри до монастыря?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97192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Горцы – коренные жители Кавказа.</a:t>
            </a:r>
          </a:p>
          <a:p>
            <a:r>
              <a:rPr lang="ru-RU" dirty="0"/>
              <a:t>Горцы держали скот, занимались охотой. Были отличными наездниками и охотниками. </a:t>
            </a:r>
          </a:p>
          <a:p>
            <a:r>
              <a:rPr lang="ru-RU" dirty="0"/>
              <a:t>Смелые, воинственные,</a:t>
            </a:r>
          </a:p>
          <a:p>
            <a:r>
              <a:rPr lang="ru-RU" dirty="0"/>
              <a:t>Свободолюбивые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Picture 4" descr="На Кавказе выберут &quot;Горца года&quot; - Мозаика - Новости - Ислам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85926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·Как жил Мцыри в монастыре?</a:t>
            </a:r>
            <a:br>
              <a:rPr lang="ru-RU" dirty="0"/>
            </a:br>
            <a:r>
              <a:rPr lang="ru-RU" dirty="0"/>
              <a:t>Какие два смысла жизни столкнулись?</a:t>
            </a:r>
            <a:br>
              <a:rPr lang="ru-RU" dirty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05448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В чём смысл жизни</a:t>
            </a:r>
            <a:endParaRPr lang="ru-RU" dirty="0"/>
          </a:p>
          <a:p>
            <a:pPr>
              <a:buNone/>
            </a:pPr>
            <a:r>
              <a:rPr lang="ru-RU" dirty="0"/>
              <a:t>у монахов</a:t>
            </a:r>
          </a:p>
          <a:p>
            <a:br>
              <a:rPr lang="ru-RU" dirty="0"/>
            </a:br>
            <a:br>
              <a:rPr lang="ru-RU" dirty="0"/>
            </a:br>
            <a:r>
              <a:rPr lang="ru-RU" dirty="0"/>
              <a:t>Идеал – покой, самоотречение ради служения высшей идее, отказ от радостей земного бытия во имя вечного счастья</a:t>
            </a: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12592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В чём смысл жизни</a:t>
            </a:r>
            <a:endParaRPr lang="ru-RU" dirty="0"/>
          </a:p>
          <a:p>
            <a:r>
              <a:rPr lang="ru-RU" dirty="0"/>
              <a:t>у Мцыри</a:t>
            </a:r>
          </a:p>
          <a:p>
            <a:r>
              <a:rPr lang="ru-RU" dirty="0"/>
              <a:t>Испытывать радость встречи с бурей, грозой, ему нужны препятствия.</a:t>
            </a:r>
          </a:p>
          <a:p>
            <a:r>
              <a:rPr lang="ru-RU" dirty="0"/>
              <a:t>Не покой, а тревоги и битвы, блаженство вольности – смысл жизни. Живая жизнь с её напряжением, бурями, опасностями – достойная жизнь человека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574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«Романтический герой в поэме М.Ю. Лермонтова «Мцыри» </vt:lpstr>
      <vt:lpstr>44 художника создали иллюстрации в период с 1863 по 2005 годы.  </vt:lpstr>
      <vt:lpstr>Л. О. Пастернак </vt:lpstr>
      <vt:lpstr>Ф. Д. Константинов</vt:lpstr>
      <vt:lpstr>И. С. Глазунов </vt:lpstr>
      <vt:lpstr>История создания поэмы</vt:lpstr>
      <vt:lpstr>Каково отношение Лермонтова к переживаниям своего героя? </vt:lpstr>
      <vt:lpstr>Как жил Мцыри до монастыря?</vt:lpstr>
      <vt:lpstr>·Как жил Мцыри в монастыре? Какие два смысла жизни столкнулись? </vt:lpstr>
      <vt:lpstr>Какова цель побега? </vt:lpstr>
      <vt:lpstr>Что значит для Мцыри быть свободным?</vt:lpstr>
      <vt:lpstr>Столкновение мировоззрений </vt:lpstr>
      <vt:lpstr>Что увидел и что узнал Мцыри о жизни во время своих скитаний? </vt:lpstr>
      <vt:lpstr> Мир природы Как противостоит мир природы миру монастырских стен?  </vt:lpstr>
      <vt:lpstr>Какие чувства испытывает Мцыри при встрече с девушкой?</vt:lpstr>
      <vt:lpstr>Какие чувства испытывает юноша в схватке со зверем? </vt:lpstr>
      <vt:lpstr>Почему поэма имеет открытый финал? </vt:lpstr>
      <vt:lpstr>Какие художественные средства использует поэт, рисуя своего героя? Выписать примеры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«Романтический герой в поэме М.Ю. Лермонтова «Мцыри» </dc:title>
  <dc:creator>Таня</dc:creator>
  <cp:lastModifiedBy>кабинет 26</cp:lastModifiedBy>
  <cp:revision>18</cp:revision>
  <dcterms:created xsi:type="dcterms:W3CDTF">2014-12-12T19:54:53Z</dcterms:created>
  <dcterms:modified xsi:type="dcterms:W3CDTF">2021-12-16T09:38:50Z</dcterms:modified>
</cp:coreProperties>
</file>