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60" r:id="rId5"/>
    <p:sldId id="263" r:id="rId6"/>
    <p:sldId id="261" r:id="rId7"/>
    <p:sldId id="259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Семнадцатое декабря.</a:t>
            </a:r>
            <a:br>
              <a:rPr lang="ru-RU" dirty="0"/>
            </a:br>
            <a:r>
              <a:rPr lang="ru-RU" dirty="0"/>
              <a:t>Прочитайте текст.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92500"/>
          </a:bodyPr>
          <a:lstStyle/>
          <a:p>
            <a:pPr lvl="1" algn="just">
              <a:buNone/>
            </a:pPr>
            <a:r>
              <a:rPr lang="ru-RU" dirty="0"/>
              <a:t>			</a:t>
            </a:r>
            <a:r>
              <a:rPr lang="ru-RU" sz="3600" dirty="0"/>
              <a:t>Степь. В станице делаем привал. Берег реки, сады, луга. Все довольны переходом. Собираем хворост, разводим костер, девочки варят  суп. </a:t>
            </a:r>
          </a:p>
          <a:p>
            <a:pPr lvl="1" algn="just">
              <a:buNone/>
            </a:pPr>
            <a:r>
              <a:rPr lang="ru-RU" sz="3600" dirty="0"/>
              <a:t>			Вечер. Идем по лугам. Сено уже собрали и сложили в стога.</a:t>
            </a:r>
          </a:p>
          <a:p>
            <a:pPr lvl="1" algn="just">
              <a:buNone/>
            </a:pPr>
            <a:r>
              <a:rPr lang="ru-RU" sz="3600" dirty="0"/>
              <a:t>			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Подумайте, кто в нем совершает действие</a:t>
            </a:r>
            <a:r>
              <a:rPr lang="ru-RU" dirty="0">
                <a:solidFill>
                  <a:srgbClr val="FF0000"/>
                </a:solidFill>
              </a:rPr>
              <a:t>????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Сено уже </a:t>
            </a:r>
            <a:r>
              <a:rPr lang="ru-RU" sz="4400" dirty="0">
                <a:solidFill>
                  <a:srgbClr val="FF0000"/>
                </a:solidFill>
              </a:rPr>
              <a:t>собрали</a:t>
            </a:r>
            <a:r>
              <a:rPr lang="ru-RU" sz="4400" dirty="0"/>
              <a:t> и </a:t>
            </a:r>
            <a:r>
              <a:rPr lang="ru-RU" sz="4400" dirty="0">
                <a:solidFill>
                  <a:srgbClr val="FF0000"/>
                </a:solidFill>
              </a:rPr>
              <a:t>сложили</a:t>
            </a:r>
            <a:r>
              <a:rPr lang="ru-RU" sz="4400" dirty="0"/>
              <a:t> в стога.</a:t>
            </a:r>
          </a:p>
        </p:txBody>
      </p:sp>
      <p:pic>
        <p:nvPicPr>
          <p:cNvPr id="1026" name="Picture 2" descr="https://st.depositphotos.com/1002275/3430/v/950/depositphotos_34301925-stock-illustration-boy-holding-a-question-ma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1736" y="2636912"/>
            <a:ext cx="2822671" cy="40049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160239"/>
          </a:xfrm>
        </p:spPr>
        <p:txBody>
          <a:bodyPr/>
          <a:lstStyle/>
          <a:p>
            <a:r>
              <a:rPr lang="ru-RU" b="1" dirty="0"/>
              <a:t>Тема урока</a:t>
            </a:r>
            <a:br>
              <a:rPr lang="ru-RU" b="1" dirty="0"/>
            </a:br>
            <a:r>
              <a:rPr lang="ru-RU" b="1" dirty="0"/>
              <a:t>Неопределенно-личные предложения</a:t>
            </a:r>
          </a:p>
        </p:txBody>
      </p:sp>
      <p:pic>
        <p:nvPicPr>
          <p:cNvPr id="3074" name="Picture 2" descr="https://b1.culture.ru/c/7573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212976"/>
            <a:ext cx="4666581" cy="27381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Определим форму глагола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 кухне что-то пекли, жарили, даже через закрытую дверь наносило запахи жаренья.</a:t>
            </a:r>
          </a:p>
          <a:p>
            <a:endParaRPr lang="ru-RU" dirty="0"/>
          </a:p>
          <a:p>
            <a:r>
              <a:rPr lang="ru-RU" dirty="0"/>
              <a:t>Из города прислали бы сыщиков.</a:t>
            </a:r>
          </a:p>
          <a:p>
            <a:endParaRPr lang="ru-RU" dirty="0"/>
          </a:p>
          <a:p>
            <a:r>
              <a:rPr lang="ru-RU" dirty="0"/>
              <a:t>Очень уж шумят у нас в классах.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Зимой, от чая до обеда, играют в комнатах. </a:t>
            </a:r>
          </a:p>
          <a:p>
            <a:endParaRPr lang="ru-RU" dirty="0"/>
          </a:p>
          <a:p>
            <a:r>
              <a:rPr lang="ru-RU" dirty="0"/>
              <a:t>Шли на двор и там катались с большой ледяной горы.</a:t>
            </a:r>
          </a:p>
          <a:p>
            <a:endParaRPr lang="ru-RU" dirty="0"/>
          </a:p>
          <a:p>
            <a:r>
              <a:rPr lang="ru-RU" dirty="0"/>
              <a:t>Купили бы хлеб, если бы был рядом магазин.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7B0D2C-9BEA-41B3-94D2-F18A48AFE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Прочитайте схему в  учебнике в упр. 275.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9ABA6C-9AB1-40AB-A377-20F82852392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Составьте определение неопределенно-личных предложений и запишите в золотую тетрадь.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506A203-7506-433E-A54E-2F0577F5E14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445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Определите виды односоставных предложений (устно)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Красуйся, град Петров (Пушкин).</a:t>
            </a:r>
          </a:p>
          <a:p>
            <a:r>
              <a:rPr lang="ru-RU" dirty="0"/>
              <a:t>На лодке молчали (А.Н. Толстой).</a:t>
            </a:r>
          </a:p>
          <a:p>
            <a:r>
              <a:rPr lang="ru-RU" dirty="0"/>
              <a:t>Сейчас за вами придут (К. Симонов).</a:t>
            </a:r>
          </a:p>
          <a:p>
            <a:r>
              <a:rPr lang="ru-RU" dirty="0"/>
              <a:t>В кухне зажгли огонь (Шолохов).</a:t>
            </a:r>
          </a:p>
          <a:p>
            <a:r>
              <a:rPr lang="ru-RU" dirty="0"/>
              <a:t>Отвели бы мне участок в шесть соток неподалеку от автозавода (М. Шолохов).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Вспомним правописание глагола</a:t>
            </a:r>
            <a:br>
              <a:rPr lang="ru-RU" dirty="0"/>
            </a:br>
            <a:r>
              <a:rPr lang="ru-RU" dirty="0"/>
              <a:t>(Устно)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err="1"/>
              <a:t>Расстел</a:t>
            </a:r>
            <a:r>
              <a:rPr lang="ru-RU" dirty="0"/>
              <a:t>…т покрывало</a:t>
            </a:r>
          </a:p>
          <a:p>
            <a:endParaRPr lang="ru-RU" dirty="0"/>
          </a:p>
          <a:p>
            <a:r>
              <a:rPr lang="ru-RU" dirty="0"/>
              <a:t>Кол…т дрова</a:t>
            </a:r>
          </a:p>
          <a:p>
            <a:endParaRPr lang="ru-RU" dirty="0"/>
          </a:p>
          <a:p>
            <a:r>
              <a:rPr lang="ru-RU" dirty="0" err="1"/>
              <a:t>Ненавид</a:t>
            </a:r>
            <a:r>
              <a:rPr lang="ru-RU" dirty="0"/>
              <a:t>…ли врага</a:t>
            </a:r>
          </a:p>
          <a:p>
            <a:endParaRPr lang="ru-RU" dirty="0"/>
          </a:p>
          <a:p>
            <a:r>
              <a:rPr lang="ru-RU" dirty="0"/>
              <a:t>Услышали(бы) песню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err="1"/>
              <a:t>Дыш</a:t>
            </a:r>
            <a:r>
              <a:rPr lang="ru-RU" dirty="0"/>
              <a:t>…т в спину</a:t>
            </a:r>
          </a:p>
          <a:p>
            <a:endParaRPr lang="ru-RU" dirty="0"/>
          </a:p>
          <a:p>
            <a:r>
              <a:rPr lang="ru-RU" dirty="0" err="1"/>
              <a:t>Кле</a:t>
            </a:r>
            <a:r>
              <a:rPr lang="ru-RU" dirty="0"/>
              <a:t>…т марки</a:t>
            </a:r>
          </a:p>
          <a:p>
            <a:endParaRPr lang="ru-RU" dirty="0"/>
          </a:p>
          <a:p>
            <a:r>
              <a:rPr lang="ru-RU" dirty="0"/>
              <a:t>Обид…ли человека</a:t>
            </a:r>
          </a:p>
          <a:p>
            <a:endParaRPr lang="ru-RU" dirty="0"/>
          </a:p>
          <a:p>
            <a:r>
              <a:rPr lang="ru-RU" dirty="0"/>
              <a:t>Запомнили(бы)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ДЗ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Пар. 29, Упр. 278 (письменно)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273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Семнадцатое декабря. Прочитайте текст.</vt:lpstr>
      <vt:lpstr>Подумайте, кто в нем совершает действие????</vt:lpstr>
      <vt:lpstr>Тема урока Неопределенно-личные предложения</vt:lpstr>
      <vt:lpstr>Определим форму глагола</vt:lpstr>
      <vt:lpstr>Прочитайте схему в  учебнике в упр. 275. </vt:lpstr>
      <vt:lpstr>Определите виды односоставных предложений (устно)</vt:lpstr>
      <vt:lpstr>Вспомним правописание глагола (Устно)</vt:lpstr>
      <vt:lpstr>ДЗ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таня</dc:creator>
  <cp:lastModifiedBy>кабинет 26</cp:lastModifiedBy>
  <cp:revision>7</cp:revision>
  <dcterms:created xsi:type="dcterms:W3CDTF">2018-12-11T18:05:58Z</dcterms:created>
  <dcterms:modified xsi:type="dcterms:W3CDTF">2021-12-16T10:03:07Z</dcterms:modified>
</cp:coreProperties>
</file>