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B023F-ADED-475F-B0C3-56F1A11CC9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7A18F-8654-4349-906D-266D1A071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A18F-8654-4349-906D-266D1A071A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4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4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7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5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8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3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3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430-6697-4AC4-AE6B-ECE49BF347E1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3085-CA85-4301-8FCB-7C6C5C0A5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7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8750" y="769121"/>
            <a:ext cx="5700045" cy="1194042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важно на каком языке мы будем выражать  любовь и преданность родному краю – Республике Коми! Я делаю это на английском!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3690" y="3717422"/>
            <a:ext cx="4754310" cy="1540378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Долбешкина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Германовна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«Технологический лицей» г. Сыктывкар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35" y="1076771"/>
            <a:ext cx="3420412" cy="51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94" y="196553"/>
            <a:ext cx="9730098" cy="140013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год празднования 100 - летнего юбилея Республики Коми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94" y="1828800"/>
            <a:ext cx="5212934" cy="43481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это или мало? 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масштабах страны это может и не так много, наша Республика еще молода, полна сил и идей. Мы верим, что ее ждут большие успехи впереди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это и солидный возраст, накоплен огромный опыт, сложилась вековая  история края, сформировались обычаи и традиции, которыми необходимо делиться с подрастающим поколением, передавать молодежи силу нашего края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702" y="1444240"/>
            <a:ext cx="4892009" cy="48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7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030" y="1690688"/>
            <a:ext cx="6029770" cy="448627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моей разработки передает систему работы в рамках реализации национально-регионального компонента на уроках английского языка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современные образовательные технологии я создаю уроки, главная цель которых учить любить нашу Республику, гордиться ей, думать о ее процветании.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и,конечно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изучать английский язык!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29" y="1342402"/>
            <a:ext cx="3778772" cy="47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1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030" y="1690688"/>
            <a:ext cx="6029770" cy="448627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10 учебных занятий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уроков были представлены учительскому сообществу на различных уровнях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созданию учебных занятий по реализации НРК на уроках английского языка нашел отражение в мастер-классах, публикациях и профессиональных конкурсах 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будет продолжена!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29" y="1342402"/>
            <a:ext cx="3778772" cy="47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7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себе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289135" cy="4486275"/>
          </a:xfrm>
        </p:spPr>
        <p:txBody>
          <a:bodyPr/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высшее, 1997 г., Коми государственный педагогический институт, специальность – «Филология», квалификация – учитель английского и немецкого языка.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педагогический стаж -24,5 лет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 - 24,5 лет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в МАОУ «Технологический лицей» – 16 лет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42" y="1551269"/>
            <a:ext cx="5291787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участвую в конкурсе?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707736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Высокий уровень успеваемости (100%) учащихся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Высокий уровень качества знаний учащихся (75-80 %)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Высокие результаты итоговой аттестации учащихся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Высокие результаты ОГЭ и ЕГЭ (97 баллов)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Позитивная динамика количества участников в предметных олимпиадах и конкурсах различного уровня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42" y="1212686"/>
            <a:ext cx="356646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участвую в конкурсе?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4993"/>
            <a:ext cx="9066376" cy="40319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внеурочной деятельности по английскому языку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и результативная работа с одаренными детьми через научно-исследовательскую деятельность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 участие в научно-практических конференциях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прохождение курсов повышения квалификации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предметной комиссии по проверке работ ОГЭ и ЕГЭ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эффективного опыта работы на уровне города и республики (курсы повышения квалификации учителей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КРИРОиПК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035" y="3733688"/>
            <a:ext cx="1951080" cy="22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0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362</Words>
  <Application>Microsoft Office PowerPoint</Application>
  <PresentationFormat>Широкоэкранный</PresentationFormat>
  <Paragraphs>42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Times New Roman</vt:lpstr>
      <vt:lpstr>Тема Office</vt:lpstr>
      <vt:lpstr>Не важно на каком языке мы будем выражать  любовь и преданность родному краю – Республике Коми! Я делаю это на английском!</vt:lpstr>
      <vt:lpstr>2021 год – год празднования 100 - летнего юбилея Республики Коми</vt:lpstr>
      <vt:lpstr>Методическая разработка</vt:lpstr>
      <vt:lpstr>Методическая разработка</vt:lpstr>
      <vt:lpstr>О себе</vt:lpstr>
      <vt:lpstr>Почему участвую в конкурсе?</vt:lpstr>
      <vt:lpstr>Почему участвую в конкурсе?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важно на каком языке мы будем выражать  любовь и преданность родному краю – Республике Коми! Я делаю это на английском!</dc:title>
  <dc:creator>ЕЛЕНА</dc:creator>
  <cp:lastModifiedBy>ЕЛЕНА</cp:lastModifiedBy>
  <cp:revision>6</cp:revision>
  <dcterms:created xsi:type="dcterms:W3CDTF">2021-06-09T20:52:28Z</dcterms:created>
  <dcterms:modified xsi:type="dcterms:W3CDTF">2021-06-09T21:43:27Z</dcterms:modified>
</cp:coreProperties>
</file>