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6" r:id="rId6"/>
    <p:sldId id="279" r:id="rId7"/>
    <p:sldId id="275" r:id="rId8"/>
    <p:sldId id="262" r:id="rId9"/>
    <p:sldId id="283" r:id="rId10"/>
    <p:sldId id="268" r:id="rId11"/>
    <p:sldId id="28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написать сочинение </a:t>
            </a:r>
            <a:r>
              <a:rPr lang="ru-RU" b="1" dirty="0"/>
              <a:t>на лингвистическую тему?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Пишем 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br>
              <a:rPr lang="ru-RU" dirty="0"/>
            </a:br>
            <a:r>
              <a:rPr lang="ru-RU" dirty="0"/>
              <a:t>В заключительной части сочинения делается </a:t>
            </a:r>
            <a:r>
              <a:rPr lang="ru-RU" u="sng" dirty="0"/>
              <a:t>вывод</a:t>
            </a:r>
            <a:r>
              <a:rPr lang="ru-RU" dirty="0"/>
              <a:t> из всего сказанного. Как правило, в заключении говорится о том же, о чём во вступлении, но другими словами.</a:t>
            </a:r>
            <a:br>
              <a:rPr lang="ru-RU" dirty="0"/>
            </a:br>
            <a:r>
              <a:rPr lang="ru-RU" dirty="0"/>
              <a:t>Начать вывод можно следующими словами и фразами:</a:t>
            </a:r>
            <a:br>
              <a:rPr lang="ru-RU" dirty="0"/>
            </a:br>
            <a:r>
              <a:rPr lang="ru-RU" b="1" i="1" dirty="0"/>
              <a:t>Таким образом, ... </a:t>
            </a:r>
            <a:br>
              <a:rPr lang="ru-RU" b="1" i="1" dirty="0"/>
            </a:br>
            <a:r>
              <a:rPr lang="ru-RU" b="1" i="1" dirty="0"/>
              <a:t>Итак, ...</a:t>
            </a:r>
            <a:br>
              <a:rPr lang="ru-RU" dirty="0"/>
            </a:br>
            <a:r>
              <a:rPr lang="ru-RU" b="1" i="1" dirty="0"/>
              <a:t>Следовательно, ...</a:t>
            </a:r>
            <a:br>
              <a:rPr lang="ru-RU" dirty="0"/>
            </a:br>
            <a:r>
              <a:rPr lang="ru-RU" b="1" i="1" dirty="0"/>
              <a:t>В итоге можно прийти к такому выводу: ...</a:t>
            </a:r>
            <a:br>
              <a:rPr lang="ru-RU" dirty="0"/>
            </a:br>
            <a:r>
              <a:rPr lang="ru-RU" b="1" i="1" dirty="0"/>
              <a:t>В заключение можно сказать, что ...</a:t>
            </a:r>
            <a:br>
              <a:rPr lang="ru-RU" dirty="0"/>
            </a:br>
            <a:r>
              <a:rPr lang="ru-RU" b="1" i="1" dirty="0"/>
              <a:t>Обобщая сказанное, ...</a:t>
            </a:r>
            <a:br>
              <a:rPr lang="ru-RU" dirty="0"/>
            </a:br>
            <a:r>
              <a:rPr lang="ru-RU" b="1" i="1" dirty="0"/>
              <a:t>Из этого следует, что ...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 сказал лингвист, ударения, действительно, являются душой слова. И нельзя ставить его неправильно!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1. Знакомимся с высказываниями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br>
              <a:rPr lang="ru-RU" dirty="0"/>
            </a:br>
            <a:r>
              <a:rPr lang="ru-RU" dirty="0"/>
              <a:t>Внимательно </a:t>
            </a:r>
            <a:r>
              <a:rPr lang="ru-RU" u="sng" dirty="0"/>
              <a:t>прочитайте</a:t>
            </a:r>
            <a:r>
              <a:rPr lang="ru-RU" dirty="0"/>
              <a:t> высказывания о языке.  </a:t>
            </a:r>
            <a:r>
              <a:rPr lang="ru-RU" u="sng" dirty="0"/>
              <a:t>Осмыслите</a:t>
            </a:r>
            <a:r>
              <a:rPr lang="ru-RU" dirty="0"/>
              <a:t> их. Выделите </a:t>
            </a:r>
            <a:r>
              <a:rPr lang="ru-RU" u="sng" dirty="0"/>
              <a:t>ключевые слова.</a:t>
            </a:r>
          </a:p>
          <a:p>
            <a:endParaRPr lang="ru-RU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/>
              <a:t>Выделим ключевые лингвистические  понятия в высказываниях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«Придание образности словам постоянно совершенствуется в современной речи посредством эпитетов» (</a:t>
            </a:r>
            <a:r>
              <a:rPr lang="ru-RU" dirty="0" err="1"/>
              <a:t>А.А.Зеленецкий</a:t>
            </a:r>
            <a:r>
              <a:rPr lang="ru-RU" dirty="0"/>
              <a:t>)</a:t>
            </a:r>
          </a:p>
          <a:p>
            <a:endParaRPr lang="ru-RU" dirty="0"/>
          </a:p>
          <a:p>
            <a:r>
              <a:rPr lang="ru-RU" dirty="0"/>
              <a:t>«Грамматика позволяет нам связать между собой любые слова, чтобы выразить любую мысль о любом предмете».  (Л.В.Успенский)</a:t>
            </a:r>
          </a:p>
          <a:p>
            <a:endParaRPr lang="ru-RU" dirty="0"/>
          </a:p>
          <a:p>
            <a:r>
              <a:rPr lang="ru-RU" dirty="0"/>
              <a:t>«В бессоюзных сложных предложениях разные знаки препинания употребляются потому, что каждый из них указывает на особые смысловые отношения между частями». (Л.Т.Григорян)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Вот ключевые лингвистические  понятия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«Придание </a:t>
            </a:r>
            <a:r>
              <a:rPr lang="ru-RU" b="1" dirty="0"/>
              <a:t>образности</a:t>
            </a:r>
            <a:r>
              <a:rPr lang="ru-RU" dirty="0"/>
              <a:t> словам постоянно совершенствуется в современной речи посредством </a:t>
            </a:r>
            <a:r>
              <a:rPr lang="ru-RU" b="1" dirty="0"/>
              <a:t>эпитетов</a:t>
            </a:r>
            <a:r>
              <a:rPr lang="ru-RU" dirty="0"/>
              <a:t>» (</a:t>
            </a:r>
            <a:r>
              <a:rPr lang="ru-RU" dirty="0" err="1"/>
              <a:t>А.А.Зеленецкий</a:t>
            </a:r>
            <a:r>
              <a:rPr lang="ru-RU" dirty="0"/>
              <a:t>)</a:t>
            </a:r>
          </a:p>
          <a:p>
            <a:endParaRPr lang="ru-RU" dirty="0"/>
          </a:p>
          <a:p>
            <a:r>
              <a:rPr lang="ru-RU" dirty="0"/>
              <a:t>«</a:t>
            </a:r>
            <a:r>
              <a:rPr lang="ru-RU" b="1" dirty="0"/>
              <a:t>Грамматика</a:t>
            </a:r>
            <a:r>
              <a:rPr lang="ru-RU" dirty="0"/>
              <a:t> позволяет нам связать между собой любые </a:t>
            </a:r>
            <a:r>
              <a:rPr lang="ru-RU" b="1" dirty="0"/>
              <a:t>слова</a:t>
            </a:r>
            <a:r>
              <a:rPr lang="ru-RU" dirty="0"/>
              <a:t>, чтобы выразить любую </a:t>
            </a:r>
            <a:r>
              <a:rPr lang="ru-RU" b="1" dirty="0"/>
              <a:t>мысль</a:t>
            </a:r>
            <a:r>
              <a:rPr lang="ru-RU" dirty="0"/>
              <a:t> о любом предмете».  (Л.В.Успенский)</a:t>
            </a:r>
          </a:p>
          <a:p>
            <a:endParaRPr lang="ru-RU" dirty="0"/>
          </a:p>
          <a:p>
            <a:r>
              <a:rPr lang="ru-RU" dirty="0"/>
              <a:t>«</a:t>
            </a:r>
            <a:r>
              <a:rPr lang="ru-RU" b="1" dirty="0"/>
              <a:t>Ударение</a:t>
            </a:r>
            <a:r>
              <a:rPr lang="ru-RU" dirty="0"/>
              <a:t> — поистине душа слова. Отнимите у слова </a:t>
            </a:r>
            <a:r>
              <a:rPr lang="ru-RU" b="1" dirty="0"/>
              <a:t>ударение</a:t>
            </a:r>
            <a:r>
              <a:rPr lang="ru-RU" dirty="0"/>
              <a:t>, и его не станет. Поставьте неправильное </a:t>
            </a:r>
            <a:r>
              <a:rPr lang="ru-RU" b="1" dirty="0"/>
              <a:t>ударение</a:t>
            </a:r>
            <a:r>
              <a:rPr lang="ru-RU" dirty="0"/>
              <a:t> — разрушится всё </a:t>
            </a:r>
            <a:r>
              <a:rPr lang="ru-RU" b="1" dirty="0"/>
              <a:t>слово</a:t>
            </a:r>
            <a:r>
              <a:rPr lang="ru-RU" dirty="0"/>
              <a:t>». (Н.А. Федянина)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2.  Определяем основную мысль высказывания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5573216"/>
          </a:xfrm>
        </p:spPr>
        <p:txBody>
          <a:bodyPr>
            <a:normAutofit/>
          </a:bodyPr>
          <a:lstStyle/>
          <a:p>
            <a:br>
              <a:rPr lang="ru-RU" b="1" dirty="0"/>
            </a:br>
            <a:r>
              <a:rPr lang="ru-RU" dirty="0"/>
              <a:t>Выясните, о каких </a:t>
            </a:r>
            <a:r>
              <a:rPr lang="ru-RU" u="sng" dirty="0"/>
              <a:t>свойствах языка</a:t>
            </a:r>
            <a:r>
              <a:rPr lang="ru-RU" dirty="0"/>
              <a:t>, о каких </a:t>
            </a:r>
            <a:r>
              <a:rPr lang="ru-RU" u="sng" dirty="0"/>
              <a:t>языковых явлениях</a:t>
            </a:r>
            <a:r>
              <a:rPr lang="ru-RU" dirty="0"/>
              <a:t> идёт речь в высказывании.</a:t>
            </a:r>
            <a:br>
              <a:rPr lang="ru-RU" dirty="0"/>
            </a:br>
            <a:r>
              <a:rPr lang="ru-RU" b="1" dirty="0"/>
              <a:t>3. Пишем тезис</a:t>
            </a:r>
          </a:p>
          <a:p>
            <a:r>
              <a:rPr lang="ru-RU" dirty="0"/>
              <a:t>утверждение, объясняющее лингвистическое высказывание, его смысл, опирающееся на ключевые понятия (термины), лексические понятия.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Ударение — поистине душа слова. Отнимите у слова ударение, и его не станет. Поставьте неправильное ударение — разрушится всё слово. (Н.А. Федянина)</a:t>
            </a:r>
          </a:p>
          <a:p>
            <a:endParaRPr lang="ru-RU" dirty="0"/>
          </a:p>
          <a:p>
            <a:r>
              <a:rPr lang="ru-RU" dirty="0"/>
              <a:t>Высказывание Федянина я понимаю так: ударение играет важную роль в языке, оно определяет  смысл слова.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Обобщим! Что такое аргумент?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Пример (№ или цитата) + комментарий (объяснение значения и его роли в тексте)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Какие должны быть аргументы в лингвистическом сочинении?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Общие требования к аргументам таковы:</a:t>
            </a:r>
            <a:br>
              <a:rPr lang="ru-RU" dirty="0"/>
            </a:br>
            <a:r>
              <a:rPr lang="ru-RU" dirty="0"/>
              <a:t>                     примеров </a:t>
            </a:r>
            <a:r>
              <a:rPr lang="ru-RU" u="sng" dirty="0"/>
              <a:t>должно быть 2;</a:t>
            </a:r>
            <a:br>
              <a:rPr lang="ru-RU" dirty="0"/>
            </a:br>
            <a:r>
              <a:rPr lang="ru-RU" dirty="0"/>
              <a:t>                     примеры должны быть </a:t>
            </a:r>
            <a:r>
              <a:rPr lang="ru-RU" u="sng" dirty="0"/>
              <a:t>из прочитанного текста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                     приводя пример, нужно не только </a:t>
            </a:r>
            <a:r>
              <a:rPr lang="ru-RU" u="sng" dirty="0"/>
              <a:t>назвать</a:t>
            </a:r>
            <a:r>
              <a:rPr lang="ru-RU" dirty="0"/>
              <a:t> языковое явление, но и </a:t>
            </a:r>
            <a:r>
              <a:rPr lang="ru-RU" u="sng" dirty="0"/>
              <a:t>объяснить его значение</a:t>
            </a:r>
            <a:r>
              <a:rPr lang="ru-RU" dirty="0"/>
              <a:t> и </a:t>
            </a:r>
            <a:r>
              <a:rPr lang="ru-RU" u="sng" dirty="0"/>
              <a:t>указать роль в тексте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612A7-D6CF-453F-B6FE-DBB2883FF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Находим аргументы и пишем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C71D98-D5EF-43A0-9DAD-15E052284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Ударение очень важно в грамматике. Иногда это душа слова. В предложении №23 мы читаем  ИРИС , но не понимаем без контекста, о чем идет речь: о конфете - тянучке или о цветке. </a:t>
            </a:r>
          </a:p>
          <a:p>
            <a:r>
              <a:rPr lang="ru-RU" dirty="0"/>
              <a:t>Или другой пример в предложении 36: </a:t>
            </a:r>
            <a:r>
              <a:rPr lang="ru-RU" i="1" dirty="0"/>
              <a:t>атлас</a:t>
            </a:r>
            <a:r>
              <a:rPr lang="ru-RU" dirty="0"/>
              <a:t> . Только одно слово. Но без ударения в нем нет содержания . Один представил сборник карт географических. Перед глазами другого читателя появилась блестящая ткань.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6158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626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Как написать сочинение на лингвистическую тему? </vt:lpstr>
      <vt:lpstr>1. Знакомимся с высказываниями</vt:lpstr>
      <vt:lpstr>Выделим ключевые лингвистические  понятия в высказываниях</vt:lpstr>
      <vt:lpstr>Вот ключевые лингвистические  понятия </vt:lpstr>
      <vt:lpstr>2.  Определяем основную мысль высказывания</vt:lpstr>
      <vt:lpstr>Пример</vt:lpstr>
      <vt:lpstr>Обобщим! Что такое аргумент?</vt:lpstr>
      <vt:lpstr>Какие должны быть аргументы в лингвистическом сочинении?</vt:lpstr>
      <vt:lpstr>Находим аргументы и пишем</vt:lpstr>
      <vt:lpstr>Пишем заключение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лицеист</cp:lastModifiedBy>
  <cp:revision>31</cp:revision>
  <dcterms:created xsi:type="dcterms:W3CDTF">2016-01-15T17:51:56Z</dcterms:created>
  <dcterms:modified xsi:type="dcterms:W3CDTF">2020-03-24T08:31:38Z</dcterms:modified>
</cp:coreProperties>
</file>