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написать анализ эпизода?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187254" cy="23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4394"/>
            <a:ext cx="4683646" cy="26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808312" cy="16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2643"/>
            <a:ext cx="3355537" cy="19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9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эпизод?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это часть художественного произведения, обладающая относительной самостоятельностью и законченностью.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Есть начало и конец.</a:t>
            </a:r>
          </a:p>
          <a:p>
            <a:r>
              <a:rPr lang="ru-RU" dirty="0" smtClean="0"/>
              <a:t>Определим его границы</a:t>
            </a:r>
          </a:p>
          <a:p>
            <a:endParaRPr lang="ru-RU" dirty="0"/>
          </a:p>
          <a:p>
            <a:r>
              <a:rPr lang="ru-RU" dirty="0" smtClean="0"/>
              <a:t>Синонимы: сцена, картина, отрывок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Место эпизода в композиции и сюжете романа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Том?</a:t>
            </a:r>
          </a:p>
          <a:p>
            <a:r>
              <a:rPr lang="ru-RU" dirty="0" smtClean="0"/>
              <a:t>Часть?</a:t>
            </a:r>
          </a:p>
          <a:p>
            <a:r>
              <a:rPr lang="ru-RU" dirty="0" smtClean="0"/>
              <a:t>Глава? С чем связан в сюжетной линии?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Сюжетная линия, связанная с Андреем Болконским</a:t>
            </a:r>
          </a:p>
          <a:p>
            <a:endParaRPr lang="ru-RU" dirty="0"/>
          </a:p>
          <a:p>
            <a:r>
              <a:rPr lang="ru-RU" dirty="0" smtClean="0"/>
              <a:t>Образ Андрея развивается</a:t>
            </a:r>
          </a:p>
          <a:p>
            <a:r>
              <a:rPr lang="ru-RU" dirty="0" smtClean="0"/>
              <a:t>Сцены «В Петербурге»,</a:t>
            </a:r>
          </a:p>
          <a:p>
            <a:r>
              <a:rPr lang="ru-RU" dirty="0" smtClean="0"/>
              <a:t>«В семье», «</a:t>
            </a:r>
            <a:r>
              <a:rPr lang="ru-RU" dirty="0" err="1" smtClean="0"/>
              <a:t>Шенграбенское</a:t>
            </a:r>
            <a:r>
              <a:rPr lang="ru-RU" dirty="0" smtClean="0"/>
              <a:t> сражение» и др.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64371"/>
            <a:ext cx="1539646" cy="20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78283"/>
            <a:ext cx="217624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0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Какова его композиция.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Как эпизод делится на части? Какова его композиция.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Разделить эпизод на части</a:t>
            </a:r>
          </a:p>
          <a:p>
            <a:r>
              <a:rPr lang="ru-RU" dirty="0" smtClean="0"/>
              <a:t>Какие важные отрезки?</a:t>
            </a:r>
          </a:p>
          <a:p>
            <a:endParaRPr lang="ru-RU" dirty="0"/>
          </a:p>
          <a:p>
            <a:r>
              <a:rPr lang="ru-RU" dirty="0" smtClean="0"/>
              <a:t>У сцены есть своя завязка, кульминация и развязка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960440" cy="22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17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Герои эпизода.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Андрей – главный герой. Какой он?</a:t>
            </a:r>
          </a:p>
          <a:p>
            <a:endParaRPr lang="ru-RU" dirty="0"/>
          </a:p>
          <a:p>
            <a:r>
              <a:rPr lang="ru-RU" dirty="0" smtClean="0"/>
              <a:t>Смелый</a:t>
            </a:r>
          </a:p>
          <a:p>
            <a:r>
              <a:rPr lang="ru-RU" dirty="0" smtClean="0"/>
              <a:t>Отчаянный</a:t>
            </a:r>
          </a:p>
          <a:p>
            <a:r>
              <a:rPr lang="ru-RU" dirty="0" smtClean="0"/>
              <a:t>В поисках славы?</a:t>
            </a:r>
          </a:p>
          <a:p>
            <a:r>
              <a:rPr lang="ru-RU" dirty="0" smtClean="0"/>
              <a:t>Философ после ранения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710387"/>
            <a:ext cx="1727473" cy="2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2381249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804" y="1681411"/>
            <a:ext cx="1699355" cy="225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6" y="4259631"/>
            <a:ext cx="184799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средства автора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Диалог?</a:t>
            </a:r>
          </a:p>
          <a:p>
            <a:r>
              <a:rPr lang="ru-RU" dirty="0" smtClean="0"/>
              <a:t>Внутренний монолог?</a:t>
            </a:r>
          </a:p>
          <a:p>
            <a:r>
              <a:rPr lang="ru-RU" dirty="0" smtClean="0"/>
              <a:t>Выразительные средства?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обилие </a:t>
            </a:r>
            <a:r>
              <a:rPr lang="ru-RU" dirty="0" smtClean="0"/>
              <a:t>глаголов (действие), противопоставление внутри сцены, прилагательные (эпитеты) в описании неба</a:t>
            </a:r>
          </a:p>
          <a:p>
            <a:r>
              <a:rPr lang="ru-RU" dirty="0" smtClean="0"/>
              <a:t>сопоставление</a:t>
            </a:r>
            <a:r>
              <a:rPr lang="ru-RU" dirty="0"/>
              <a:t>, синтаксические конструкции и т.д.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270"/>
            <a:ext cx="3960440" cy="25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2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эпизода.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Почему важен в 1 томе?</a:t>
            </a:r>
          </a:p>
          <a:p>
            <a:r>
              <a:rPr lang="ru-RU" dirty="0" smtClean="0"/>
              <a:t>Какие изменения в герое?</a:t>
            </a:r>
          </a:p>
          <a:p>
            <a:r>
              <a:rPr lang="ru-RU" dirty="0" smtClean="0"/>
              <a:t>Идея автора?</a:t>
            </a:r>
          </a:p>
          <a:p>
            <a:r>
              <a:rPr lang="ru-RU" dirty="0" smtClean="0"/>
              <a:t>Задача автора?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918182" cy="18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67695"/>
            <a:ext cx="3123543" cy="20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45971"/>
            <a:ext cx="3647728" cy="24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25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189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 написать анализ эпизода? </vt:lpstr>
      <vt:lpstr>Что такое эпизод? </vt:lpstr>
      <vt:lpstr>Место эпизода в композиции и сюжете романа</vt:lpstr>
      <vt:lpstr>Какова его композиция. </vt:lpstr>
      <vt:lpstr>Герои эпизода.</vt:lpstr>
      <vt:lpstr>Важные средства автора</vt:lpstr>
      <vt:lpstr>Роль эпизода.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написать анализ эпизода? </dc:title>
  <dc:creator>Я</dc:creator>
  <cp:lastModifiedBy>Я</cp:lastModifiedBy>
  <cp:revision>2</cp:revision>
  <dcterms:created xsi:type="dcterms:W3CDTF">2020-05-18T17:45:28Z</dcterms:created>
  <dcterms:modified xsi:type="dcterms:W3CDTF">2020-05-18T18:05:13Z</dcterms:modified>
</cp:coreProperties>
</file>