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Обобщение материала по теме «П РВС»</a:t>
            </a:r>
            <a:br>
              <a:rPr lang="ru-RU" dirty="0" smtClean="0"/>
            </a:br>
            <a:r>
              <a:rPr lang="ru-RU" dirty="0" smtClean="0"/>
              <a:t>Подготовка </a:t>
            </a:r>
            <a:r>
              <a:rPr lang="ru-RU" dirty="0" smtClean="0"/>
              <a:t>к контрольной работе</a:t>
            </a:r>
            <a:br>
              <a:rPr lang="ru-RU" dirty="0" smtClean="0"/>
            </a:br>
            <a:r>
              <a:rPr lang="ru-RU" dirty="0" smtClean="0"/>
              <a:t>«СП РВС»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Вспомнить знаки препинания в СП РВС. Напишите цифры, где стоя запятые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Солнце как будто запоздало в это </a:t>
            </a:r>
            <a:r>
              <a:rPr lang="ru-RU" b="1" dirty="0" smtClean="0"/>
              <a:t>утро (1) </a:t>
            </a:r>
            <a:r>
              <a:rPr lang="ru-RU" b="1" dirty="0"/>
              <a:t>и </a:t>
            </a:r>
            <a:r>
              <a:rPr lang="ru-RU" b="1" dirty="0" smtClean="0"/>
              <a:t>(2)когда </a:t>
            </a:r>
            <a:r>
              <a:rPr lang="ru-RU" b="1" dirty="0"/>
              <a:t>оно заглянуло из-за </a:t>
            </a:r>
            <a:r>
              <a:rPr lang="ru-RU" b="1" dirty="0" smtClean="0"/>
              <a:t>домов (3) </a:t>
            </a:r>
            <a:r>
              <a:rPr lang="ru-RU" b="1" dirty="0"/>
              <a:t>и церквей </a:t>
            </a:r>
            <a:r>
              <a:rPr lang="ru-RU" b="1" dirty="0" smtClean="0"/>
              <a:t>(4) застало </a:t>
            </a:r>
            <a:r>
              <a:rPr lang="ru-RU" b="1" dirty="0"/>
              <a:t>всех в страшной суматохе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r>
              <a:rPr lang="ru-RU" b="1" dirty="0"/>
              <a:t>Я </a:t>
            </a:r>
            <a:r>
              <a:rPr lang="ru-RU" b="1" dirty="0" smtClean="0"/>
              <a:t>подумал(1) что (2)  </a:t>
            </a:r>
            <a:r>
              <a:rPr lang="ru-RU" b="1" dirty="0"/>
              <a:t>если в сию решительную минуту не переспорю упрямого </a:t>
            </a:r>
            <a:r>
              <a:rPr lang="ru-RU" b="1" dirty="0" smtClean="0"/>
              <a:t>старика (3) </a:t>
            </a:r>
            <a:r>
              <a:rPr lang="ru-RU" b="1" dirty="0"/>
              <a:t>то уж в последствии </a:t>
            </a:r>
            <a:r>
              <a:rPr lang="ru-RU" b="1" dirty="0" smtClean="0"/>
              <a:t>времени (4) </a:t>
            </a:r>
            <a:r>
              <a:rPr lang="ru-RU" b="1" dirty="0"/>
              <a:t>трудно мне будет освободиться от его опеки.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1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Вспомнить знаки препинания в СП РВС. Напишите цифры, где стоя запятые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Величина и сложность шахтенного дела подавляет его бедный впечатлениями ум (1) и (2) хотя он в этом не даёт себе отчёта (3) шахта представляется ему (4) каким-то сверхъестественным миром (5) обиталищем мрачных (6) чудовищных сил.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Он был счастлив (1) но (2) так как в день свадьбы (3) и потом ночью шёл дождь (4) то с его лица не сходило выражение отчаяния. </a:t>
            </a:r>
          </a:p>
          <a:p>
            <a:endParaRPr lang="ru-RU" dirty="0"/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Посмотрите в учебнике порядок разбора синтаксического разбора СП РВС и сделайте письменный разбор предложения: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600400"/>
          </a:xfrm>
        </p:spPr>
        <p:txBody>
          <a:bodyPr/>
          <a:lstStyle/>
          <a:p>
            <a:r>
              <a:rPr lang="ru-RU" dirty="0" smtClean="0"/>
              <a:t>Не до смеху было чопорной англичанке поскольку она догадывалась что сурьма и белила были похищены из её комода и багровый румянец досады пробивался сквозь искусственную белизну её лица</a:t>
            </a:r>
            <a:r>
              <a:rPr lang="ru-RU" dirty="0" smtClean="0"/>
              <a:t>. (</a:t>
            </a:r>
            <a:r>
              <a:rPr lang="ru-RU" dirty="0" err="1" smtClean="0"/>
              <a:t>А.С.Пушкин</a:t>
            </a:r>
            <a:r>
              <a:rPr lang="ru-RU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231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Обобщение материала по теме «П РВС» Подготовка к контрольной работе «СП РВС»</vt:lpstr>
      <vt:lpstr>Вспомнить знаки препинания в СП РВС. Напишите цифры, где стоя запятые</vt:lpstr>
      <vt:lpstr>Вспомнить знаки препинания в СП РВС. Напишите цифры, где стоя запятые</vt:lpstr>
      <vt:lpstr>Посмотрите в учебнике порядок разбора синтаксического разбора СП РВС и сделайте письменный разбор предложения: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контрольной работе «СП РВС»</dc:title>
  <dc:creator>Таня</dc:creator>
  <cp:lastModifiedBy>Я</cp:lastModifiedBy>
  <cp:revision>12</cp:revision>
  <dcterms:created xsi:type="dcterms:W3CDTF">2016-04-17T15:59:04Z</dcterms:created>
  <dcterms:modified xsi:type="dcterms:W3CDTF">2020-04-09T13:14:24Z</dcterms:modified>
</cp:coreProperties>
</file>