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Раскольников и Соня</a:t>
            </a:r>
            <a:br>
              <a:rPr lang="ru-RU" dirty="0" smtClean="0"/>
            </a:br>
            <a:r>
              <a:rPr lang="ru-RU" dirty="0"/>
              <a:t>(продолжение)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Раскольников у </a:t>
            </a:r>
            <a:r>
              <a:rPr lang="ru-RU" b="1" dirty="0" smtClean="0"/>
              <a:t>Порфирия Петровича</a:t>
            </a:r>
            <a:r>
              <a:rPr lang="ru-RU" dirty="0" smtClean="0"/>
              <a:t>. Неожиданное известие. (главы 5-6)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 smtClean="0"/>
              <a:t>Комната следователя</a:t>
            </a:r>
          </a:p>
          <a:p>
            <a:r>
              <a:rPr lang="ru-RU" dirty="0" smtClean="0"/>
              <a:t>Поведение Раскольникова</a:t>
            </a:r>
          </a:p>
          <a:p>
            <a:r>
              <a:rPr lang="ru-RU" dirty="0" smtClean="0"/>
              <a:t>Поведение Порфирия Петровича</a:t>
            </a:r>
          </a:p>
          <a:p>
            <a:r>
              <a:rPr lang="ru-RU" dirty="0" smtClean="0"/>
              <a:t>Про какие подвиги знает Порфирий Петрович?</a:t>
            </a:r>
          </a:p>
          <a:p>
            <a:r>
              <a:rPr lang="ru-RU" dirty="0" smtClean="0"/>
              <a:t>Квартира. Колокольчик. Кровь.</a:t>
            </a:r>
          </a:p>
          <a:p>
            <a:r>
              <a:rPr lang="ru-RU" dirty="0" smtClean="0"/>
              <a:t>Неожиданное происшествие.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Лужин</a:t>
            </a:r>
            <a:r>
              <a:rPr lang="ru-RU" dirty="0" smtClean="0"/>
              <a:t> и </a:t>
            </a:r>
            <a:r>
              <a:rPr lang="ru-RU" dirty="0" err="1" smtClean="0"/>
              <a:t>Лебезятников</a:t>
            </a:r>
            <a:r>
              <a:rPr lang="ru-RU" dirty="0" smtClean="0"/>
              <a:t> (глава 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/>
          <a:lstStyle/>
          <a:p>
            <a:r>
              <a:rPr lang="ru-RU" dirty="0" err="1" smtClean="0"/>
              <a:t>Лебезятников</a:t>
            </a:r>
            <a:r>
              <a:rPr lang="ru-RU" dirty="0" smtClean="0"/>
              <a:t>. Портрет. Характер. Взгляды. </a:t>
            </a:r>
          </a:p>
          <a:p>
            <a:r>
              <a:rPr lang="ru-RU" dirty="0" smtClean="0"/>
              <a:t>Разговор Лужина и Сони.</a:t>
            </a:r>
          </a:p>
          <a:p>
            <a:r>
              <a:rPr lang="ru-RU" dirty="0" err="1" smtClean="0"/>
              <a:t>Лебезятников</a:t>
            </a:r>
            <a:r>
              <a:rPr lang="ru-RU" dirty="0" smtClean="0"/>
              <a:t> – свидетель странного поведения Лужина и его оценка.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Поминки Мармеладова (гл.2-3)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пришел на поминки?</a:t>
            </a:r>
          </a:p>
          <a:p>
            <a:r>
              <a:rPr lang="ru-RU" dirty="0" smtClean="0"/>
              <a:t>Поведение Катерины Ивановны.</a:t>
            </a:r>
          </a:p>
          <a:p>
            <a:r>
              <a:rPr lang="ru-RU" dirty="0" smtClean="0"/>
              <a:t>Страшная клевета.</a:t>
            </a:r>
          </a:p>
          <a:p>
            <a:r>
              <a:rPr lang="ru-RU" dirty="0" smtClean="0"/>
              <a:t>Правда раскрывается.</a:t>
            </a:r>
          </a:p>
          <a:p>
            <a:r>
              <a:rPr lang="ru-RU" dirty="0" smtClean="0"/>
              <a:t>Кто на стороне Сони?</a:t>
            </a:r>
          </a:p>
          <a:p>
            <a:r>
              <a:rPr lang="ru-RU" dirty="0" smtClean="0"/>
              <a:t>Ссора Катерины Ивановны и хозяйки.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Вторая встреча с Соней. Признание.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Соня</a:t>
            </a:r>
          </a:p>
          <a:p>
            <a:r>
              <a:rPr lang="ru-RU" b="1" dirty="0" smtClean="0"/>
              <a:t>Что вы над собой сделали?</a:t>
            </a:r>
          </a:p>
          <a:p>
            <a:r>
              <a:rPr lang="ru-RU" dirty="0" smtClean="0"/>
              <a:t>В каторгу с тобой вместе пойду!</a:t>
            </a:r>
          </a:p>
          <a:p>
            <a:r>
              <a:rPr lang="ru-RU" dirty="0" smtClean="0"/>
              <a:t>Ты был голоден?</a:t>
            </a:r>
          </a:p>
          <a:p>
            <a:r>
              <a:rPr lang="ru-RU" dirty="0" smtClean="0"/>
              <a:t>Это человек-то </a:t>
            </a:r>
            <a:r>
              <a:rPr lang="ru-RU" b="1" dirty="0" smtClean="0"/>
              <a:t>вошь!</a:t>
            </a:r>
          </a:p>
          <a:p>
            <a:r>
              <a:rPr lang="ru-RU" dirty="0" smtClean="0"/>
              <a:t>От бога вы отошли.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Раскольников</a:t>
            </a:r>
          </a:p>
          <a:p>
            <a:r>
              <a:rPr lang="ru-RU" dirty="0" smtClean="0"/>
              <a:t>Я хотел Наполеоном сделаться.</a:t>
            </a:r>
          </a:p>
          <a:p>
            <a:r>
              <a:rPr lang="ru-RU" dirty="0" smtClean="0"/>
              <a:t>Я ведь только вошь убил.</a:t>
            </a:r>
          </a:p>
          <a:p>
            <a:r>
              <a:rPr lang="ru-RU" dirty="0" smtClean="0"/>
              <a:t>Я захотел осмелиться и убил.</a:t>
            </a:r>
          </a:p>
          <a:p>
            <a:r>
              <a:rPr lang="ru-RU" dirty="0" smtClean="0"/>
              <a:t>Тварь ли я дрожащая или право имею?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Две правды в романе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60932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Соня</a:t>
            </a:r>
          </a:p>
          <a:p>
            <a:r>
              <a:rPr lang="ru-RU" dirty="0" smtClean="0"/>
              <a:t>Кроткая, добрая.</a:t>
            </a:r>
          </a:p>
          <a:p>
            <a:endParaRPr lang="ru-RU" dirty="0" smtClean="0"/>
          </a:p>
          <a:p>
            <a:r>
              <a:rPr lang="ru-RU" dirty="0" smtClean="0"/>
              <a:t>Спасая других, берет на себя тяжести греха. В духовном плане — мученица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Живет, исходя из требований жизни, вне теорий. Главная сила – вера в Бога</a:t>
            </a:r>
          </a:p>
          <a:p>
            <a:endParaRPr lang="ru-RU" dirty="0" smtClean="0"/>
          </a:p>
          <a:p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нее есть смысл жизни: любовь, вера. Путь к спасению – через самопожертвование и любовь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67687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Раскольников</a:t>
            </a:r>
          </a:p>
          <a:p>
            <a:r>
              <a:rPr lang="ru-RU" dirty="0" smtClean="0"/>
              <a:t>Гордый нрав, оскорбленное, униженное самолюбие.</a:t>
            </a:r>
          </a:p>
          <a:p>
            <a:endParaRPr lang="ru-RU" dirty="0" smtClean="0"/>
          </a:p>
          <a:p>
            <a:r>
              <a:rPr lang="ru-RU" dirty="0" smtClean="0"/>
              <a:t>Пытаясь доказать свою теорию, совершает преступление. В духовном плане — преступник.</a:t>
            </a:r>
          </a:p>
          <a:p>
            <a:endParaRPr lang="ru-RU" dirty="0" smtClean="0"/>
          </a:p>
          <a:p>
            <a:r>
              <a:rPr lang="ru-RU" dirty="0" smtClean="0"/>
              <a:t>Теория рассчитана безукоризненно, но человек не может переступить через кровь, спасая людей. Итог — тупик. Теория не может учесть всё в жизни.</a:t>
            </a:r>
          </a:p>
          <a:p>
            <a:endParaRPr lang="ru-RU" dirty="0" smtClean="0"/>
          </a:p>
          <a:p>
            <a:r>
              <a:rPr lang="ru-RU" dirty="0" smtClean="0"/>
              <a:t>У него нет смысла жизни: убийство — это бунт для себя, индивидуалистический бунт. Путь через насилие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Катерина Ивановна и дети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сообщил </a:t>
            </a:r>
            <a:r>
              <a:rPr lang="ru-RU" dirty="0" err="1" smtClean="0"/>
              <a:t>Лебезятников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r>
              <a:rPr lang="ru-RU" dirty="0" smtClean="0"/>
              <a:t>«Я останусь один!»</a:t>
            </a:r>
          </a:p>
          <a:p>
            <a:r>
              <a:rPr lang="ru-RU" dirty="0" smtClean="0"/>
              <a:t>Катерина Ивановна и дети на улице.</a:t>
            </a:r>
          </a:p>
          <a:p>
            <a:endParaRPr lang="ru-RU" dirty="0" smtClean="0"/>
          </a:p>
          <a:p>
            <a:r>
              <a:rPr lang="ru-RU" dirty="0" smtClean="0"/>
              <a:t>Смерть. </a:t>
            </a:r>
          </a:p>
          <a:p>
            <a:r>
              <a:rPr lang="ru-RU" dirty="0" err="1" smtClean="0"/>
              <a:t>Свидригайлов</a:t>
            </a:r>
            <a:r>
              <a:rPr lang="ru-RU" dirty="0" smtClean="0"/>
              <a:t>. Неожиданная помощь.  </a:t>
            </a:r>
          </a:p>
          <a:p>
            <a:r>
              <a:rPr lang="ru-RU" dirty="0" smtClean="0"/>
              <a:t>«Ведь я сказал, что мы сойдемся…»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smtClean="0"/>
              <a:t>Повторить вопросы</a:t>
            </a:r>
            <a:endParaRPr lang="ru-RU" b="1" dirty="0"/>
          </a:p>
          <a:p>
            <a:r>
              <a:rPr lang="ru-RU" dirty="0"/>
              <a:t>Часть 6. </a:t>
            </a:r>
            <a:r>
              <a:rPr lang="ru-RU" dirty="0" smtClean="0"/>
              <a:t>Порфирий </a:t>
            </a:r>
            <a:r>
              <a:rPr lang="ru-RU" dirty="0"/>
              <a:t>Петрович обвиняет Раскольникова в убийстве. (гл.1-2)</a:t>
            </a:r>
          </a:p>
          <a:p>
            <a:r>
              <a:rPr lang="ru-RU" dirty="0"/>
              <a:t>Свидригайлов и Раскольников в трактире. Рассказ о невесте. (гл.3-4)</a:t>
            </a:r>
          </a:p>
          <a:p>
            <a:r>
              <a:rPr lang="ru-RU" dirty="0"/>
              <a:t>Дуня у Свидригайлова (гл.5)</a:t>
            </a:r>
          </a:p>
          <a:p>
            <a:r>
              <a:rPr lang="ru-RU" dirty="0"/>
              <a:t>Сон и самоубийство Свидригайлова (гл.6)</a:t>
            </a:r>
          </a:p>
          <a:p>
            <a:r>
              <a:rPr lang="ru-RU" dirty="0"/>
              <a:t>Раскольников на Сенной. Признание (гл. 7)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375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Раскольников и Соня (продолжение) </vt:lpstr>
      <vt:lpstr>Раскольников у Порфирия Петровича. Неожиданное известие. (главы 5-6) </vt:lpstr>
      <vt:lpstr>Лужин и Лебезятников (глава 1)</vt:lpstr>
      <vt:lpstr>Поминки Мармеладова (гл.2-3)</vt:lpstr>
      <vt:lpstr>Вторая встреча с Соней. Признание. </vt:lpstr>
      <vt:lpstr>Две правды в романе </vt:lpstr>
      <vt:lpstr>Катерина Ивановна и дети </vt:lpstr>
      <vt:lpstr>Домашняя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Демоны и ангелы Раскольникова (продолжение) Раскольников и Соня </dc:title>
  <dc:creator>Технологический</dc:creator>
  <cp:lastModifiedBy>Я</cp:lastModifiedBy>
  <cp:revision>10</cp:revision>
  <dcterms:created xsi:type="dcterms:W3CDTF">2016-03-31T18:41:18Z</dcterms:created>
  <dcterms:modified xsi:type="dcterms:W3CDTF">2020-04-15T06:40:15Z</dcterms:modified>
</cp:coreProperties>
</file>