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73" r:id="rId6"/>
    <p:sldId id="265" r:id="rId7"/>
    <p:sldId id="266" r:id="rId8"/>
    <p:sldId id="267" r:id="rId9"/>
    <p:sldId id="268" r:id="rId10"/>
    <p:sldId id="269" r:id="rId11"/>
    <p:sldId id="271" r:id="rId12"/>
    <p:sldId id="272" r:id="rId13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17.05.2018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1698939" y="4869160"/>
            <a:ext cx="5760640" cy="9856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ru-RU" sz="1600" i="1" dirty="0">
              <a:solidFill>
                <a:srgbClr val="0070C0"/>
              </a:solidFill>
              <a:cs typeface="Arial" charset="0"/>
            </a:endParaRPr>
          </a:p>
        </p:txBody>
      </p:sp>
      <p:sp>
        <p:nvSpPr>
          <p:cNvPr id="5" name="Заголовок 5"/>
          <p:cNvSpPr txBox="1">
            <a:spLocks/>
          </p:cNvSpPr>
          <p:nvPr/>
        </p:nvSpPr>
        <p:spPr>
          <a:xfrm>
            <a:off x="1691680" y="997856"/>
            <a:ext cx="6768752" cy="424731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r>
              <a:rPr lang="ru-RU" sz="5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«Математику нельзя изучать, наблюдая, как это делает сосед»</a:t>
            </a:r>
          </a:p>
          <a:p>
            <a:pPr fontAlgn="base">
              <a:spcAft>
                <a:spcPct val="0"/>
              </a:spcAft>
              <a:defRPr/>
            </a:pPr>
            <a:r>
              <a:rPr lang="ru-RU" sz="5400" b="1" i="1" dirty="0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                         </a:t>
            </a:r>
            <a:r>
              <a:rPr lang="ru-RU" sz="5400" b="1" i="1" dirty="0" err="1" smtClean="0">
                <a:ln w="19050">
                  <a:solidFill>
                    <a:prstClr val="white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n-lt"/>
                <a:cs typeface="Arial" charset="0"/>
              </a:rPr>
              <a:t>Л.Нивен</a:t>
            </a:r>
            <a:endParaRPr lang="ru-RU" sz="5400" b="1" i="1" dirty="0">
              <a:ln w="19050">
                <a:solidFill>
                  <a:prstClr val="white"/>
                </a:solidFill>
                <a:prstDash val="solid"/>
              </a:ln>
              <a:solidFill>
                <a:srgbClr val="0070C0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7251643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Самостоятельная работа: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3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Линейные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Квадратные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 ;-3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 ; 5/3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0 ;  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Нет решений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Дробно-рациональные</a:t>
                      </a:r>
                      <a:r>
                        <a:rPr lang="ru-RU" baseline="0" dirty="0" smtClean="0"/>
                        <a:t>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26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 ;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-1 ; -0,8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Биквадратные уравнения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3;-</a:t>
                      </a:r>
                      <a:r>
                        <a:rPr lang="ru-RU" smtClean="0"/>
                        <a:t>3:   </a:t>
                      </a:r>
                      <a:r>
                        <a:rPr lang="ru-RU" dirty="0" smtClean="0"/>
                        <a:t>1/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√2, -1/√2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2; -2</a:t>
                      </a:r>
                      <a:endParaRPr lang="ru-RU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√3,-√3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2;-</a:t>
                      </a:r>
                      <a:r>
                        <a:rPr lang="ru-RU" b="1" dirty="0" smtClean="0"/>
                        <a:t>2; </a:t>
                      </a:r>
                      <a:r>
                        <a:rPr lang="ru-RU" dirty="0" smtClean="0"/>
                        <a:t>1/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√3, -1/√3	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−2−√5;−2+√5 	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Рефлексия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Красный- мне ничего не понятно</a:t>
            </a:r>
          </a:p>
          <a:p>
            <a:r>
              <a:rPr lang="ru-RU" dirty="0" smtClean="0"/>
              <a:t>Желтый- надо еще потренироваться</a:t>
            </a:r>
          </a:p>
          <a:p>
            <a:r>
              <a:rPr lang="ru-RU" dirty="0" smtClean="0"/>
              <a:t>Зеленый- мне все понятно, могу решить любое уравнение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8800" dirty="0" smtClean="0"/>
              <a:t>Спасибо за урок</a:t>
            </a:r>
            <a:endParaRPr lang="ru-RU" sz="8800" dirty="0"/>
          </a:p>
        </p:txBody>
      </p:sp>
    </p:spTree>
  </p:cSld>
  <p:clrMapOvr>
    <a:masterClrMapping/>
  </p:clrMapOvr>
  <p:transition spd="med"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«Мне приходится делить свое время между политикой и уравнениями. Однако уравнения, по моему, гораздо важнее. Политика существует только для данного момента, а уравнения будут существовать вечно». </a:t>
            </a:r>
          </a:p>
          <a:p>
            <a:r>
              <a:rPr lang="ru-RU" dirty="0" smtClean="0"/>
              <a:t>                                               Альберт Эйнштейн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000" dirty="0" smtClean="0"/>
              <a:t>Обобщение и систематизация знаний по теме «Уравнения»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ru-RU" dirty="0" smtClean="0"/>
              <a:t>Что такое уравнение?</a:t>
            </a:r>
          </a:p>
          <a:p>
            <a:r>
              <a:rPr lang="ru-RU" dirty="0" smtClean="0"/>
              <a:t>(это равенство, содержащее неизвестную величину)</a:t>
            </a:r>
          </a:p>
          <a:p>
            <a:r>
              <a:rPr lang="ru-RU" dirty="0" smtClean="0"/>
              <a:t>Что такое корень уравнения?</a:t>
            </a:r>
          </a:p>
          <a:p>
            <a:r>
              <a:rPr lang="ru-RU" dirty="0" smtClean="0"/>
              <a:t>(значение переменной, при котором уравнение обращается в верное числовое равенство)</a:t>
            </a:r>
          </a:p>
          <a:p>
            <a:r>
              <a:rPr lang="ru-RU" dirty="0" smtClean="0"/>
              <a:t>Что значит решить уравнение? </a:t>
            </a:r>
          </a:p>
          <a:p>
            <a:r>
              <a:rPr lang="ru-RU" dirty="0" smtClean="0"/>
              <a:t>( найти все его корни или доказать, что их нет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Линейные уравнения- 2,4,6</a:t>
            </a:r>
          </a:p>
          <a:p>
            <a:pPr>
              <a:buNone/>
            </a:pPr>
            <a:r>
              <a:rPr lang="ru-RU" dirty="0" smtClean="0"/>
              <a:t>Квадратные уравнения- 3,5,8,9</a:t>
            </a:r>
          </a:p>
          <a:p>
            <a:pPr>
              <a:buNone/>
            </a:pPr>
            <a:r>
              <a:rPr lang="ru-RU" dirty="0" smtClean="0"/>
              <a:t>Дробно-рациональные уравнения-1,10</a:t>
            </a:r>
          </a:p>
          <a:p>
            <a:pPr>
              <a:buNone/>
            </a:pPr>
            <a:r>
              <a:rPr lang="ru-RU" dirty="0" smtClean="0"/>
              <a:t>Биквадратное-7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Линейное уравнение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Для решения линейного уравнения необходимо все неизвестные собрать слева а все известные справа и найти х. если уравнение с дробями сначала надо освободиться от дроби и решить как указано выше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Квадратное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решении квадратного уравнения необходимо воспользоваться формулой</a:t>
            </a:r>
            <a:endParaRPr lang="en-US" dirty="0" smtClean="0"/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Дробно- рациональное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Находим ОДЗ</a:t>
            </a:r>
          </a:p>
          <a:p>
            <a:r>
              <a:rPr lang="ru-RU" dirty="0" smtClean="0"/>
              <a:t>Умножаем все части уравнения на общий знаменатель</a:t>
            </a:r>
          </a:p>
          <a:p>
            <a:r>
              <a:rPr lang="ru-RU" dirty="0" smtClean="0"/>
              <a:t>Решаем полученное уравнение</a:t>
            </a:r>
          </a:p>
          <a:p>
            <a:r>
              <a:rPr lang="ru-RU" dirty="0" smtClean="0"/>
              <a:t>Проверяем соответствие ОДЗ, отбираем корни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Биквадратное уравнение: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Делаем замену переменной</a:t>
            </a:r>
          </a:p>
          <a:p>
            <a:r>
              <a:rPr lang="ru-RU" dirty="0" smtClean="0"/>
              <a:t>Решаем квадратное уравнение</a:t>
            </a:r>
          </a:p>
          <a:p>
            <a:r>
              <a:rPr lang="ru-RU" dirty="0" smtClean="0"/>
              <a:t>Делаем обратную замену и находим неизвестное</a:t>
            </a:r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5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301</Words>
  <Application>Microsoft Office PowerPoint</Application>
  <PresentationFormat>Экран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Линейное уравнение</vt:lpstr>
      <vt:lpstr>Квадратное уравнение:</vt:lpstr>
      <vt:lpstr>Дробно- рациональное уравнение:</vt:lpstr>
      <vt:lpstr>Биквадратное уравнение:</vt:lpstr>
      <vt:lpstr>Самостоятельная работа:</vt:lpstr>
      <vt:lpstr>Рефлексия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Нежный</dc:title>
  <dc:creator>Фокина Лидия Петровна</dc:creator>
  <cp:keywords>Шаблон презентации</cp:keywords>
  <cp:lastModifiedBy>Лидия Борисовна</cp:lastModifiedBy>
  <cp:revision>24</cp:revision>
  <dcterms:created xsi:type="dcterms:W3CDTF">2017-02-23T13:11:39Z</dcterms:created>
  <dcterms:modified xsi:type="dcterms:W3CDTF">2018-05-17T11:31:52Z</dcterms:modified>
</cp:coreProperties>
</file>