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5" r:id="rId5"/>
    <p:sldId id="259" r:id="rId6"/>
    <p:sldId id="271" r:id="rId7"/>
    <p:sldId id="260" r:id="rId8"/>
    <p:sldId id="269" r:id="rId9"/>
    <p:sldId id="261" r:id="rId10"/>
    <p:sldId id="272" r:id="rId11"/>
    <p:sldId id="262" r:id="rId12"/>
    <p:sldId id="263" r:id="rId13"/>
    <p:sldId id="268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Безуховых и семья Болконских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Портфель с ценной бумагой оказался в руках Анны Михайловны</a:t>
            </a:r>
          </a:p>
          <a:p>
            <a:r>
              <a:rPr lang="ru-RU" dirty="0" smtClean="0"/>
              <a:t>Бумага- разрешение императора считать Пьера законным сыном.</a:t>
            </a:r>
          </a:p>
          <a:p>
            <a:r>
              <a:rPr lang="ru-RU" dirty="0" smtClean="0"/>
              <a:t>Пьер – владелец миллионов и тысяч душ.</a:t>
            </a:r>
          </a:p>
          <a:p>
            <a:r>
              <a:rPr lang="ru-RU" dirty="0" smtClean="0"/>
              <a:t>Миром правят жадность и злоба </a:t>
            </a:r>
          </a:p>
          <a:p>
            <a:r>
              <a:rPr lang="ru-RU" dirty="0" smtClean="0"/>
              <a:t>Семья Безуховых отличается алчностью, интригами, ненавистью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Лысых горах»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Старый князь Николай Андреевич.</a:t>
            </a:r>
          </a:p>
          <a:p>
            <a:r>
              <a:rPr lang="ru-RU" dirty="0" smtClean="0"/>
              <a:t>Строгий порядок в имении.</a:t>
            </a:r>
          </a:p>
          <a:p>
            <a:r>
              <a:rPr lang="ru-RU" dirty="0" smtClean="0"/>
              <a:t>Занятия и привычки.</a:t>
            </a:r>
          </a:p>
          <a:p>
            <a:r>
              <a:rPr lang="ru-RU" dirty="0" smtClean="0"/>
              <a:t>Кабинет князя.</a:t>
            </a:r>
          </a:p>
          <a:p>
            <a:r>
              <a:rPr lang="ru-RU" dirty="0" smtClean="0"/>
              <a:t>Воспитание княжны Марьи.</a:t>
            </a:r>
          </a:p>
          <a:p>
            <a:r>
              <a:rPr lang="ru-RU" dirty="0" smtClean="0"/>
              <a:t>Отношение отца и Марьи.</a:t>
            </a:r>
          </a:p>
          <a:p>
            <a:r>
              <a:rPr lang="ru-RU" dirty="0" smtClean="0"/>
              <a:t>Внешность и характер княжны.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Андрей в родной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Встреча сестры и брата. Их нежные чувства друг к другу.</a:t>
            </a:r>
          </a:p>
          <a:p>
            <a:r>
              <a:rPr lang="ru-RU" dirty="0" smtClean="0"/>
              <a:t>Встреча с отцом. Взаимоотношения отца  и сына.</a:t>
            </a:r>
          </a:p>
          <a:p>
            <a:r>
              <a:rPr lang="ru-RU" dirty="0" smtClean="0"/>
              <a:t>Обед. Разговор о Наполеоне.</a:t>
            </a:r>
          </a:p>
          <a:p>
            <a:r>
              <a:rPr lang="ru-RU" dirty="0" smtClean="0"/>
              <a:t>Прощание с сестрой. Жизнь в деревне. Просьба княжны.</a:t>
            </a:r>
          </a:p>
          <a:p>
            <a:r>
              <a:rPr lang="ru-RU" dirty="0" smtClean="0"/>
              <a:t>Прощание с отцом. Завет отца сыну.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bigslide.ru/images/5/4946/96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Семьи </a:t>
            </a:r>
            <a:r>
              <a:rPr lang="ru-RU" dirty="0" smtClean="0"/>
              <a:t>противопоставляются в романе.</a:t>
            </a:r>
          </a:p>
          <a:p>
            <a:r>
              <a:rPr lang="ru-RU" dirty="0" err="1" smtClean="0"/>
              <a:t>Ростовы</a:t>
            </a:r>
            <a:r>
              <a:rPr lang="ru-RU" dirty="0" smtClean="0"/>
              <a:t> : доброта, щедрость, простота, свобода.</a:t>
            </a:r>
          </a:p>
          <a:p>
            <a:r>
              <a:rPr lang="ru-RU" dirty="0" smtClean="0"/>
              <a:t>Курагины: хитрость, интриги, жадность, пустота.</a:t>
            </a:r>
          </a:p>
          <a:p>
            <a:r>
              <a:rPr lang="ru-RU" dirty="0" smtClean="0"/>
              <a:t>Болконские: гордыня, порядок, рассудочность, честь, доблесть.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emyafamily.ru/fotografii/semya2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Сравнение</a:t>
            </a:r>
            <a:r>
              <a:rPr lang="ru-RU" dirty="0" smtClean="0"/>
              <a:t> эпизодов «Именины у Ростовых» и «Граф Безухов на смертном одре»</a:t>
            </a:r>
            <a:endParaRPr lang="ru-RU" dirty="0"/>
          </a:p>
        </p:txBody>
      </p:sp>
      <p:pic>
        <p:nvPicPr>
          <p:cNvPr id="8194" name="Picture 2" descr="http://www.funlib.ru/cimg/2014/101519/3702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28769"/>
            <a:ext cx="3659053" cy="4335370"/>
          </a:xfrm>
          <a:prstGeom prst="rect">
            <a:avLst/>
          </a:prstGeom>
          <a:noFill/>
        </p:spPr>
      </p:pic>
      <p:pic>
        <p:nvPicPr>
          <p:cNvPr id="8196" name="Picture 4" descr="http://in.prihod.ru/users/56/1101656/editor_files/image/le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9"/>
            <a:ext cx="426396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эпизодов «Именины у Ростовых» и «Смерть графа Безухова</a:t>
            </a:r>
            <a:endParaRPr lang="ru-RU" dirty="0"/>
          </a:p>
        </p:txBody>
      </p:sp>
      <p:pic>
        <p:nvPicPr>
          <p:cNvPr id="23554" name="Picture 2" descr="http://literatura-ege.ru/wp-content/uploads/2015/09/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200400" cy="3952875"/>
          </a:xfrm>
          <a:prstGeom prst="rect">
            <a:avLst/>
          </a:prstGeom>
          <a:noFill/>
        </p:spPr>
      </p:pic>
      <p:pic>
        <p:nvPicPr>
          <p:cNvPr id="23560" name="Picture 8" descr="http://www.kino-teatr.ru/acter/album/45123/pv_598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848538" cy="363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slide.ru/images/1/7277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18</a:t>
            </a:r>
            <a:br>
              <a:rPr lang="ru-RU" dirty="0" smtClean="0"/>
            </a:br>
            <a:r>
              <a:rPr lang="ru-RU" dirty="0" smtClean="0"/>
              <a:t>Граф Безухов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268760"/>
            <a:ext cx="5256584" cy="48574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Богатый дом графа Безухова.</a:t>
            </a:r>
          </a:p>
          <a:p>
            <a:r>
              <a:rPr lang="ru-RU" dirty="0" smtClean="0"/>
              <a:t>Шестой удар</a:t>
            </a:r>
          </a:p>
          <a:p>
            <a:r>
              <a:rPr lang="ru-RU" dirty="0" smtClean="0"/>
              <a:t>Знаменитый екатерининский вельможа.</a:t>
            </a:r>
          </a:p>
          <a:p>
            <a:r>
              <a:rPr lang="ru-RU" dirty="0" smtClean="0"/>
              <a:t>Один из самых богатых людей Москвы.</a:t>
            </a:r>
          </a:p>
          <a:p>
            <a:r>
              <a:rPr lang="ru-RU" dirty="0" smtClean="0"/>
              <a:t>На пороге жизни и смерти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60809" cy="22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Василий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06888" cy="5544616"/>
          </a:xfrm>
        </p:spPr>
        <p:txBody>
          <a:bodyPr/>
          <a:lstStyle/>
          <a:p>
            <a:r>
              <a:rPr lang="ru-RU" dirty="0" smtClean="0"/>
              <a:t>Цель?</a:t>
            </a:r>
            <a:endParaRPr lang="ru-RU" dirty="0"/>
          </a:p>
          <a:p>
            <a:r>
              <a:rPr lang="ru-RU" dirty="0" smtClean="0"/>
              <a:t>Три княжны Мамонтовы + жена князя Василия – наследники Безухова.</a:t>
            </a:r>
          </a:p>
          <a:p>
            <a:r>
              <a:rPr lang="ru-RU" dirty="0"/>
              <a:t>Завещание старого графа.</a:t>
            </a:r>
          </a:p>
          <a:p>
            <a:r>
              <a:rPr lang="ru-RU" dirty="0" smtClean="0"/>
              <a:t>Все имение отдавал Пьеру!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78" y="2060849"/>
            <a:ext cx="32374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3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 глава</a:t>
            </a:r>
            <a:br>
              <a:rPr lang="ru-RU" dirty="0" smtClean="0"/>
            </a:br>
            <a:r>
              <a:rPr lang="ru-RU" dirty="0" smtClean="0"/>
              <a:t>Пьер в доме отца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Размышления Пьера в доме отца.</a:t>
            </a:r>
          </a:p>
          <a:p>
            <a:r>
              <a:rPr lang="ru-RU" dirty="0" smtClean="0"/>
              <a:t>Удивление Пьера. Зачем он здесь? </a:t>
            </a:r>
          </a:p>
          <a:p>
            <a:r>
              <a:rPr lang="ru-RU" dirty="0" smtClean="0"/>
              <a:t>Решил повиноваться Анне Михайловне </a:t>
            </a:r>
          </a:p>
          <a:p>
            <a:r>
              <a:rPr lang="ru-RU" b="1" dirty="0" smtClean="0"/>
              <a:t>Окружающие?</a:t>
            </a:r>
          </a:p>
          <a:p>
            <a:r>
              <a:rPr lang="ru-RU" dirty="0" smtClean="0"/>
              <a:t>Все перешептывались, смотрели с любопытством, уступали место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www.a4format.ru/index_pic.php?data=photos/42205a0a.jpg&amp;percent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672408" cy="2285731"/>
          </a:xfrm>
          <a:prstGeom prst="rect">
            <a:avLst/>
          </a:prstGeom>
          <a:noFill/>
        </p:spPr>
      </p:pic>
      <p:pic>
        <p:nvPicPr>
          <p:cNvPr id="6148" name="Picture 4" descr="http://img1.liveinternet.ru/images/attach/b/3/16/523/16523659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60480"/>
            <a:ext cx="2510036" cy="282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 глава.</a:t>
            </a:r>
            <a:br>
              <a:rPr lang="ru-RU" dirty="0" smtClean="0"/>
            </a:br>
            <a:r>
              <a:rPr lang="ru-RU" dirty="0" smtClean="0"/>
              <a:t>Пьер и отец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Пьер в комнате отца</a:t>
            </a:r>
            <a:r>
              <a:rPr lang="ru-RU" dirty="0" smtClean="0"/>
              <a:t>. Богатая в коврах </a:t>
            </a:r>
            <a:endParaRPr lang="ru-RU" dirty="0"/>
          </a:p>
          <a:p>
            <a:r>
              <a:rPr lang="ru-RU" dirty="0"/>
              <a:t>Описание старого графа Безухова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Величественная фигура</a:t>
            </a:r>
          </a:p>
          <a:p>
            <a:r>
              <a:rPr lang="ru-RU" dirty="0" smtClean="0"/>
              <a:t>Седая грива</a:t>
            </a:r>
          </a:p>
          <a:p>
            <a:r>
              <a:rPr lang="ru-RU" dirty="0" smtClean="0"/>
              <a:t>Под образами.</a:t>
            </a:r>
          </a:p>
          <a:p>
            <a:r>
              <a:rPr lang="ru-RU" dirty="0" smtClean="0"/>
              <a:t>Содрогание</a:t>
            </a:r>
          </a:p>
          <a:p>
            <a:r>
              <a:rPr lang="ru-RU" dirty="0" smtClean="0"/>
              <a:t>Смерть – самая важная тема для Толстого</a:t>
            </a:r>
            <a:endParaRPr lang="ru-RU" dirty="0"/>
          </a:p>
          <a:p>
            <a:r>
              <a:rPr lang="ru-RU" b="1" dirty="0"/>
              <a:t>Служба</a:t>
            </a:r>
            <a:r>
              <a:rPr lang="ru-RU" dirty="0"/>
              <a:t> – обряд, переход от жизни к смерти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21 глава.</a:t>
            </a:r>
            <a:br>
              <a:rPr lang="ru-RU" dirty="0" smtClean="0"/>
            </a:br>
            <a:r>
              <a:rPr lang="ru-RU" dirty="0" smtClean="0"/>
              <a:t>Эпизод «Борьба за </a:t>
            </a:r>
            <a:r>
              <a:rPr lang="ru-RU" dirty="0" err="1" smtClean="0"/>
              <a:t>мозаиковый</a:t>
            </a:r>
            <a:r>
              <a:rPr lang="ru-RU" dirty="0" smtClean="0"/>
              <a:t> портфель»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Два борющихся лагеря: Анна Михайловна и княжны. </a:t>
            </a:r>
          </a:p>
          <a:p>
            <a:r>
              <a:rPr lang="ru-RU" dirty="0" smtClean="0"/>
              <a:t>Кто наблюдает за борьбой?</a:t>
            </a:r>
          </a:p>
          <a:p>
            <a:r>
              <a:rPr lang="ru-RU" dirty="0" smtClean="0"/>
              <a:t>Кому достается </a:t>
            </a:r>
            <a:r>
              <a:rPr lang="ru-RU" dirty="0" err="1" smtClean="0"/>
              <a:t>мозаиковый</a:t>
            </a:r>
            <a:r>
              <a:rPr lang="ru-RU" dirty="0" smtClean="0"/>
              <a:t> портфель?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www.a4format.ru/index_pic.php?data=photos/41f2dab8.jpg&amp;percenta=0.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3552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Семья Безуховых и семья Болконских</vt:lpstr>
      <vt:lpstr>Сравнение эпизодов «Именины у Ростовых» и «Граф Безухов на смертном одре»</vt:lpstr>
      <vt:lpstr>Сравнение эпизодов «Именины у Ростовых» и «Смерть графа Безухова</vt:lpstr>
      <vt:lpstr>Презентация PowerPoint</vt:lpstr>
      <vt:lpstr>Глава 18 Граф Безухов</vt:lpstr>
      <vt:lpstr>Князь Василий</vt:lpstr>
      <vt:lpstr>19 глава Пьер в доме отца</vt:lpstr>
      <vt:lpstr>20 глава. Пьер и отец</vt:lpstr>
      <vt:lpstr>21 глава. Эпизод «Борьба за мозаиковый портфель»</vt:lpstr>
      <vt:lpstr>Вывод</vt:lpstr>
      <vt:lpstr>«В Лысых горах»</vt:lpstr>
      <vt:lpstr>Андрей в родной семье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Безуховых и семья Болконских</dc:title>
  <dc:creator>Таня</dc:creator>
  <cp:lastModifiedBy>Я</cp:lastModifiedBy>
  <cp:revision>15</cp:revision>
  <dcterms:created xsi:type="dcterms:W3CDTF">2016-04-24T17:10:06Z</dcterms:created>
  <dcterms:modified xsi:type="dcterms:W3CDTF">2020-04-30T08:40:56Z</dcterms:modified>
</cp:coreProperties>
</file>