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4%D1%83%D0%B8%D0%B7%D0%BC" TargetMode="External"/><Relationship Id="rId2" Type="http://schemas.openxmlformats.org/officeDocument/2006/relationships/hyperlink" Target="https://ru.wikipedia.org/wiki/%D0%91%D1%83%D0%B4%D0%B4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9A%D0%B0%D1%82%D0%B5%D0%B3%D0%BE%D1%80%D0%B8%D1%8F:%D0%9A%D1%83%D0%BB%D1%8C%D1%82%D0%BE%D0%B2%D1%8B%D0%B5_%D1%81%D0%BE%D0%BE%D1%80%D1%83%D0%B6%D0%B5%D0%BD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A%D0%B8%D1%80%D0%BF%D0%B8%D1%8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Художественная культура Китая</a:t>
            </a:r>
            <a:endParaRPr lang="ru-RU" dirty="0"/>
          </a:p>
        </p:txBody>
      </p:sp>
      <p:pic>
        <p:nvPicPr>
          <p:cNvPr id="30722" name="Picture 2" descr="8-е занятие по го-хуа. . Пионы &quot; Школа живописи У-C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50317" cy="2520280"/>
          </a:xfrm>
          <a:prstGeom prst="rect">
            <a:avLst/>
          </a:prstGeom>
          <a:noFill/>
        </p:spPr>
      </p:pic>
      <p:pic>
        <p:nvPicPr>
          <p:cNvPr id="30724" name="Picture 4" descr="Я.ру закры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066931" cy="1916832"/>
          </a:xfrm>
          <a:prstGeom prst="rect">
            <a:avLst/>
          </a:prstGeom>
          <a:noFill/>
        </p:spPr>
      </p:pic>
      <p:pic>
        <p:nvPicPr>
          <p:cNvPr id="30726" name="Picture 6" descr="Китайская Живопись векторы Скачать 960 Векторы (Страница 1)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2685323" cy="2013992"/>
          </a:xfrm>
          <a:prstGeom prst="rect">
            <a:avLst/>
          </a:prstGeom>
          <a:noFill/>
        </p:spPr>
      </p:pic>
      <p:pic>
        <p:nvPicPr>
          <p:cNvPr id="30728" name="Picture 8" descr="Zhmak.Info Версия для печати Китайская живопись The Chinese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2339641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Пекин </a:t>
            </a:r>
            <a:br>
              <a:rPr lang="ru-RU" dirty="0" smtClean="0"/>
            </a:br>
            <a:r>
              <a:rPr lang="ru-RU" dirty="0" smtClean="0"/>
              <a:t>Запретный 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1421 – столица перенесена в Пекин. Строительство Запретного города.</a:t>
            </a:r>
          </a:p>
          <a:p>
            <a:r>
              <a:rPr lang="ru-RU" dirty="0" smtClean="0"/>
              <a:t>самый обширный дворцовый комплекс в мире (720 тыс. м²), главный дворцовый комплекс китайских императоров с XV по начало XX века. </a:t>
            </a:r>
          </a:p>
          <a:p>
            <a:r>
              <a:rPr lang="ru-RU" dirty="0" smtClean="0"/>
              <a:t>Запретный город в самом сердце Пекина был отрезан от остального города рвами и пурпурно-красными стенами. </a:t>
            </a:r>
          </a:p>
          <a:p>
            <a:r>
              <a:rPr lang="ru-RU" dirty="0" smtClean="0"/>
              <a:t>Только император и его приближенные имели право здесь находиться, а для простого люда эта часть Пекина была недоступна (поэтому такое название). </a:t>
            </a:r>
          </a:p>
          <a:p>
            <a:r>
              <a:rPr lang="ru-RU" dirty="0" smtClean="0"/>
              <a:t>Отсюда Поднебесной правили 24 императора династий Мин и </a:t>
            </a:r>
            <a:r>
              <a:rPr lang="ru-RU" dirty="0" err="1" smtClean="0"/>
              <a:t>Цин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Литература и МХК\уроки мои\МХК\Китай МХК.files\запретный 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75" y="908720"/>
            <a:ext cx="7905073" cy="5144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Литература и МХК\уроки мои\МХК\Китай МХК.files\запрет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82" y="0"/>
            <a:ext cx="8736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Неба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храмово-монастырский</a:t>
            </a:r>
            <a:r>
              <a:rPr lang="ru-RU" dirty="0" smtClean="0"/>
              <a:t> комплекс в центральном Пекине, включающий единственный храм круглой формы в городе. </a:t>
            </a:r>
          </a:p>
          <a:p>
            <a:r>
              <a:rPr lang="ru-RU" dirty="0" smtClean="0"/>
              <a:t>В течение почти 500 лет раз в году, в день зимнего солнцестояния, императоры прибывали сюда, чтобы после трехдневного строгого поста принести Небу щедрые дары.</a:t>
            </a:r>
          </a:p>
          <a:p>
            <a:r>
              <a:rPr lang="ru-RU" dirty="0" smtClean="0"/>
              <a:t> Считалось, что у владыки Поднебесной божественное происхождение, поэтому только император имеет право обращаться к Небесам с молитвами о процветании государства.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итература и МХК\уроки мои\МХК\Китай МХК.files\хам не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39"/>
            <a:ext cx="5940151" cy="4455113"/>
          </a:xfrm>
          <a:prstGeom prst="rect">
            <a:avLst/>
          </a:prstGeom>
          <a:noFill/>
        </p:spPr>
      </p:pic>
      <p:pic>
        <p:nvPicPr>
          <p:cNvPr id="27651" name="Picture 3" descr="D:\Литература и МХК\уроки мои\МХК\Китай МХК.files\храм не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62712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дивительные памятники архитектуры, высеченные в ска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90700"/>
            <a:ext cx="7620000" cy="50673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Скульптура</a:t>
            </a:r>
            <a:br>
              <a:rPr lang="ru-RU" dirty="0" smtClean="0"/>
            </a:br>
            <a:r>
              <a:rPr lang="ru-RU" dirty="0" smtClean="0"/>
              <a:t>Будда </a:t>
            </a:r>
            <a:r>
              <a:rPr lang="ru-RU" dirty="0" err="1" smtClean="0"/>
              <a:t>Вайрочаны</a:t>
            </a:r>
            <a:r>
              <a:rPr lang="ru-RU" dirty="0" smtClean="0"/>
              <a:t> в </a:t>
            </a:r>
            <a:r>
              <a:rPr lang="ru-RU" dirty="0" err="1" smtClean="0"/>
              <a:t>Лунмэне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Юньг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89916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Терракотовое войско</a:t>
            </a:r>
            <a:endParaRPr lang="ru-RU" dirty="0"/>
          </a:p>
        </p:txBody>
      </p:sp>
      <p:pic>
        <p:nvPicPr>
          <p:cNvPr id="32770" name="Picture 2" descr="D:\Литература и МХК\уроки мои\МХК\Китай МХК.files\войск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962400" cy="3048000"/>
          </a:xfrm>
          <a:prstGeom prst="rect">
            <a:avLst/>
          </a:prstGeom>
          <a:noFill/>
        </p:spPr>
      </p:pic>
      <p:pic>
        <p:nvPicPr>
          <p:cNvPr id="32771" name="Picture 3" descr="D:\Литература и МХК\уроки мои\МХК\Китай МХК.files\войск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18786"/>
            <a:ext cx="3695328" cy="521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Литература и МХК\уроки мои\МХК\Китай МХК.files\войс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512676"/>
            <a:ext cx="7728859" cy="579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Основа – бумага и шелк.</a:t>
            </a:r>
          </a:p>
          <a:p>
            <a:r>
              <a:rPr lang="ru-RU" dirty="0" smtClean="0"/>
              <a:t>Техника – тушь или минеральные краски.</a:t>
            </a:r>
          </a:p>
          <a:p>
            <a:endParaRPr lang="ru-RU" dirty="0" smtClean="0"/>
          </a:p>
          <a:p>
            <a:r>
              <a:rPr lang="ru-RU" dirty="0" smtClean="0"/>
              <a:t>Среди жанров китайской живописи выделяют следующие:</a:t>
            </a:r>
          </a:p>
          <a:p>
            <a:r>
              <a:rPr lang="ru-RU" dirty="0" smtClean="0"/>
              <a:t>пейзажи «горы — воды»,</a:t>
            </a:r>
          </a:p>
          <a:p>
            <a:r>
              <a:rPr lang="ru-RU" dirty="0" smtClean="0"/>
              <a:t>ветки и птицы,</a:t>
            </a:r>
          </a:p>
          <a:p>
            <a:r>
              <a:rPr lang="ru-RU" dirty="0" smtClean="0"/>
              <a:t>живопись бамбука,</a:t>
            </a:r>
          </a:p>
          <a:p>
            <a:r>
              <a:rPr lang="ru-RU" dirty="0" smtClean="0"/>
              <a:t>анималистическая живопись,</a:t>
            </a:r>
          </a:p>
          <a:p>
            <a:r>
              <a:rPr lang="ru-RU" dirty="0" smtClean="0"/>
              <a:t>живопись фигур и портретная живопись.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Китайская цивилизация самая древняя на Земле от </a:t>
            </a:r>
            <a:r>
              <a:rPr lang="en-US" dirty="0" smtClean="0"/>
              <a:t>IV </a:t>
            </a:r>
            <a:r>
              <a:rPr lang="ru-RU" dirty="0" smtClean="0"/>
              <a:t>тысячелетия до н.э. до наших дней.</a:t>
            </a:r>
          </a:p>
          <a:p>
            <a:r>
              <a:rPr lang="ru-RU" dirty="0" smtClean="0"/>
              <a:t>Единственная цивилизация, где физический тип населения не менялся в течение 5 тысячелетий.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05090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 XIX века он был одним из самых передовых мировых государств и основным культурным центром </a:t>
            </a:r>
            <a:r>
              <a:rPr lang="ru-RU" dirty="0" err="1" smtClean="0"/>
              <a:t>Восточно</a:t>
            </a:r>
            <a:r>
              <a:rPr lang="ru-RU" dirty="0" smtClean="0"/>
              <a:t> </a:t>
            </a:r>
            <a:r>
              <a:rPr lang="ru-RU" dirty="0" smtClean="0"/>
              <a:t>Азии. </a:t>
            </a:r>
          </a:p>
          <a:p>
            <a:endParaRPr lang="ru-RU" dirty="0" smtClean="0"/>
          </a:p>
          <a:p>
            <a:r>
              <a:rPr lang="ru-RU" dirty="0" smtClean="0"/>
              <a:t>Китай — родина </a:t>
            </a:r>
            <a:r>
              <a:rPr lang="ru-RU" dirty="0" err="1" smtClean="0"/>
              <a:t>многи</a:t>
            </a:r>
            <a:r>
              <a:rPr lang="ru-RU" dirty="0" smtClean="0"/>
              <a:t> </a:t>
            </a:r>
            <a:r>
              <a:rPr lang="ru-RU" dirty="0" smtClean="0"/>
              <a:t>изобретений, которые изменили судьбу человечества. </a:t>
            </a:r>
          </a:p>
          <a:p>
            <a:endParaRPr lang="ru-RU" dirty="0" smtClean="0"/>
          </a:p>
          <a:p>
            <a:r>
              <a:rPr lang="ru-RU" dirty="0" smtClean="0"/>
              <a:t>Среди них — Четыре великих изобретения: бумага, компас, порох и книгопечатание.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Литература и МХК\уроки мои\МХК\Китай МХК.files\пейз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42" y="1268760"/>
            <a:ext cx="835461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Литература и МХК\уроки мои\МХК\Китай МХК.files\птицы и 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72400" cy="61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Литература и МХК\уроки мои\МХК\Китай МХК.files\пт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3467"/>
            <a:ext cx="7704856" cy="616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Литература и МХК\уроки мои\МХК\Китай МХК.files\цвет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Литература и МХК\уроки мои\МХК\Китай МХК.fil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096344" cy="6041647"/>
          </a:xfrm>
          <a:prstGeom prst="rect">
            <a:avLst/>
          </a:prstGeom>
          <a:noFill/>
        </p:spPr>
      </p:pic>
      <p:pic>
        <p:nvPicPr>
          <p:cNvPr id="38915" name="Picture 3" descr="D:\Литература и МХК\уроки мои\МХК\Китай МХК.files\пейзаж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577280" cy="455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тудия Тёти Маши - 23tM_Studia - 26 ноября, во вторник рисуем в стиле китайской живописи. ТЕМА: Пять движений в пяти цвета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00" y="316725"/>
            <a:ext cx="8721700" cy="654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lax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294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Монохромная живопись</a:t>
            </a:r>
            <a:endParaRPr lang="ru-RU" dirty="0"/>
          </a:p>
        </p:txBody>
      </p:sp>
      <p:pic>
        <p:nvPicPr>
          <p:cNvPr id="39938" name="Picture 2" descr="Художник Chen Yu Lian Лучшее в интернет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911700" cy="4709092"/>
          </a:xfrm>
          <a:prstGeom prst="rect">
            <a:avLst/>
          </a:prstGeom>
          <a:noFill/>
        </p:spPr>
      </p:pic>
      <p:pic>
        <p:nvPicPr>
          <p:cNvPr id="39940" name="Picture 4" descr="виды и жанры изобразительного искусства схема Мир сх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924203" cy="545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евседома - жизнь полна развлечений, Прикольные картинки, Видео, Юмор, Фотографии, Фото, Эротика. Развлечение на каждый день &quot;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1323"/>
            <a:ext cx="8168456" cy="642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Продуманное расположение зданий на фоне природы и поиск наиболее живописного места.</a:t>
            </a:r>
          </a:p>
          <a:p>
            <a:r>
              <a:rPr lang="ru-RU" dirty="0" smtClean="0"/>
              <a:t>Величественные монастыри в горах</a:t>
            </a:r>
          </a:p>
          <a:p>
            <a:r>
              <a:rPr lang="ru-RU" dirty="0" smtClean="0"/>
              <a:t>Пещерные храмы</a:t>
            </a:r>
          </a:p>
          <a:p>
            <a:r>
              <a:rPr lang="ru-RU" dirty="0" smtClean="0"/>
              <a:t>Роскошные дворцы в городах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китайская стена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5 000 км</a:t>
            </a:r>
          </a:p>
          <a:p>
            <a:r>
              <a:rPr lang="ru-RU" dirty="0" smtClean="0"/>
              <a:t>Возведение началось в </a:t>
            </a:r>
            <a:r>
              <a:rPr lang="en-US" dirty="0" smtClean="0"/>
              <a:t>IV – III </a:t>
            </a:r>
            <a:r>
              <a:rPr lang="ru-RU" dirty="0" smtClean="0"/>
              <a:t>в.в. до н.э. </a:t>
            </a:r>
          </a:p>
          <a:p>
            <a:r>
              <a:rPr lang="ru-RU" dirty="0" smtClean="0"/>
              <a:t>Закончилось в </a:t>
            </a:r>
            <a:r>
              <a:rPr lang="en-US" dirty="0" smtClean="0"/>
              <a:t>XV </a:t>
            </a:r>
            <a:r>
              <a:rPr lang="ru-RU" dirty="0" smtClean="0"/>
              <a:t>в. н.э.</a:t>
            </a:r>
          </a:p>
          <a:p>
            <a:r>
              <a:rPr lang="ru-RU" dirty="0" smtClean="0"/>
              <a:t>Назначение – защита от кочевых племен с севера.</a:t>
            </a:r>
          </a:p>
          <a:p>
            <a:r>
              <a:rPr lang="ru-RU" dirty="0" smtClean="0"/>
              <a:t>Сверху дорога шириной 5-8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тература и МХК\уроки мои\МХК\Китай МХК.files\стен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тература и МХК\уроки мои\МХК\Китай МХК.files\стен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01600"/>
            <a:ext cx="8890000" cy="665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тература и МХК\уроки мои\МХК\Китай МХК.files\стена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90" y="476672"/>
            <a:ext cx="86742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smtClean="0">
                <a:hlinkClick r:id="rId2" tooltip="Буддизм"/>
              </a:rPr>
              <a:t>буддийское</a:t>
            </a:r>
            <a:r>
              <a:rPr lang="ru-RU" dirty="0" smtClean="0"/>
              <a:t> или </a:t>
            </a:r>
            <a:r>
              <a:rPr lang="ru-RU" dirty="0" smtClean="0">
                <a:hlinkClick r:id="rId3" tooltip="Индуизм"/>
              </a:rPr>
              <a:t>индуистское</a:t>
            </a:r>
            <a:r>
              <a:rPr lang="ru-RU" dirty="0" smtClean="0"/>
              <a:t> сооружение </a:t>
            </a:r>
            <a:r>
              <a:rPr lang="ru-RU" dirty="0" smtClean="0">
                <a:hlinkClick r:id="rId4" tooltip="Категория:Культовые сооружения"/>
              </a:rPr>
              <a:t>культового</a:t>
            </a:r>
            <a:r>
              <a:rPr lang="ru-RU" dirty="0" smtClean="0"/>
              <a:t> характера. </a:t>
            </a:r>
            <a:endParaRPr lang="ru-RU" dirty="0"/>
          </a:p>
        </p:txBody>
      </p:sp>
      <p:pic>
        <p:nvPicPr>
          <p:cNvPr id="4098" name="Picture 2" descr="D:\Литература и МХК\уроки мои\МХК\Китай МХК.files\паго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8649" y="2636913"/>
            <a:ext cx="5765351" cy="382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пагода Диких Гусей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tooltip="Кирпич"/>
              </a:rPr>
              <a:t>кирпичная</a:t>
            </a:r>
            <a:r>
              <a:rPr lang="ru-RU" dirty="0" smtClean="0"/>
              <a:t> пагода. Большая пагода возведена в 652 году .</a:t>
            </a:r>
          </a:p>
          <a:p>
            <a:r>
              <a:rPr lang="ru-RU" dirty="0" smtClean="0"/>
              <a:t>В настоящее время пагода </a:t>
            </a:r>
            <a:r>
              <a:rPr lang="ru-RU" dirty="0" err="1" smtClean="0"/>
              <a:t>семиярусная</a:t>
            </a:r>
            <a:r>
              <a:rPr lang="ru-RU" dirty="0" smtClean="0"/>
              <a:t>, возвышается на высоту 64 метров; с верхнего яруса открывается вид старинного города. </a:t>
            </a:r>
          </a:p>
          <a:p>
            <a:r>
              <a:rPr lang="ru-RU" dirty="0" smtClean="0"/>
              <a:t>Вокруг пагоды — буддийский монастырь с большим парком.</a:t>
            </a:r>
          </a:p>
          <a:p>
            <a:endParaRPr lang="ru-RU" dirty="0"/>
          </a:p>
        </p:txBody>
      </p:sp>
      <p:pic>
        <p:nvPicPr>
          <p:cNvPr id="5122" name="Picture 2" descr="https://upload.wikimedia.org/wikipedia/commons/thumb/8/80/Pagoda_de_la_oca_salvaje.jpg/640px-Pagoda_de_la_oca_salv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59092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341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Художественная культура Китая</vt:lpstr>
      <vt:lpstr>Истоки</vt:lpstr>
      <vt:lpstr>Архитектура</vt:lpstr>
      <vt:lpstr>Великая китайская стена</vt:lpstr>
      <vt:lpstr>Презентация PowerPoint</vt:lpstr>
      <vt:lpstr>Презентация PowerPoint</vt:lpstr>
      <vt:lpstr>Презентация PowerPoint</vt:lpstr>
      <vt:lpstr>Пагода</vt:lpstr>
      <vt:lpstr>Большая пагода Диких Гусей</vt:lpstr>
      <vt:lpstr>Пекин  Запретный город</vt:lpstr>
      <vt:lpstr>Презентация PowerPoint</vt:lpstr>
      <vt:lpstr>Презентация PowerPoint</vt:lpstr>
      <vt:lpstr>Храм Неба</vt:lpstr>
      <vt:lpstr>Презентация PowerPoint</vt:lpstr>
      <vt:lpstr>Скульптура Будда Вайрочаны в Лунмэне</vt:lpstr>
      <vt:lpstr>Презентация PowerPoint</vt:lpstr>
      <vt:lpstr>Терракотовое войско</vt:lpstr>
      <vt:lpstr>Презентация PowerPoint</vt:lpstr>
      <vt:lpstr>Живопись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Монохромная живопись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Китая</dc:title>
  <dc:creator>Таня</dc:creator>
  <cp:lastModifiedBy>Я</cp:lastModifiedBy>
  <cp:revision>15</cp:revision>
  <dcterms:created xsi:type="dcterms:W3CDTF">2015-04-06T14:29:19Z</dcterms:created>
  <dcterms:modified xsi:type="dcterms:W3CDTF">2020-04-09T15:26:25Z</dcterms:modified>
</cp:coreProperties>
</file>