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71" r:id="rId5"/>
    <p:sldId id="267" r:id="rId6"/>
    <p:sldId id="261" r:id="rId7"/>
    <p:sldId id="262" r:id="rId8"/>
    <p:sldId id="263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«Дорога чести Андрея Болконского»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Т.2. Часть1.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Семья Болконских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Гл.7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/>
              <a:t>Сообщение о гибели Андрея</a:t>
            </a:r>
          </a:p>
          <a:p>
            <a:r>
              <a:rPr lang="ru-RU" sz="2000" dirty="0"/>
              <a:t>«Ваш сын, в моих глазах, — писал Кутузов, — с знаменем в руках, впереди полка пал героем, достойным своего отца и </a:t>
            </a:r>
            <a:r>
              <a:rPr lang="ru-RU" sz="2000" dirty="0" smtClean="0"/>
              <a:t>своего </a:t>
            </a:r>
            <a:r>
              <a:rPr lang="ru-RU" sz="2000" dirty="0"/>
              <a:t>отечества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Горе отца и дочери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dirty="0" err="1"/>
              <a:t>Mon</a:t>
            </a:r>
            <a:r>
              <a:rPr lang="ru-RU" sz="2000" dirty="0"/>
              <a:t> </a:t>
            </a:r>
            <a:r>
              <a:rPr lang="ru-RU" sz="2000" dirty="0" err="1"/>
              <a:t>père</a:t>
            </a:r>
            <a:r>
              <a:rPr lang="ru-RU" sz="2000" dirty="0"/>
              <a:t>, — сказала она. — Не отвертывайтесь от меня, будемте плакать вместе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Мерзавцы! </a:t>
            </a:r>
            <a:r>
              <a:rPr lang="ru-RU" sz="2000" dirty="0" err="1"/>
              <a:t>Подлецы</a:t>
            </a:r>
            <a:r>
              <a:rPr lang="ru-RU" sz="2000" dirty="0"/>
              <a:t>! — закричал старик, отстраняя от нее лицо. — Губить армию, губить людей! За что?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0080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Княжна Марья и старый князь, каждый по-своему, носили и скрывали свое горе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Княжна Марья надеялась.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810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Возвращение Андрея. Рождение ребенка. (7,8,9)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Чудесное возвращение.</a:t>
            </a:r>
          </a:p>
          <a:p>
            <a:r>
              <a:rPr lang="ru-RU" sz="2400" dirty="0"/>
              <a:t>Это Андрей! — подумала княжна Марья. — Нет, это не может быть, это было бы слишком необыкновенно</a:t>
            </a:r>
            <a:r>
              <a:rPr lang="ru-RU" sz="2400" dirty="0" smtClean="0"/>
              <a:t>»</a:t>
            </a:r>
          </a:p>
          <a:p>
            <a:r>
              <a:rPr lang="ru-RU" sz="2400" dirty="0"/>
              <a:t> Какая судьба! — проговорил он. — Маша, милая!</a:t>
            </a:r>
            <a:endParaRPr lang="ru-RU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1628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8593" y="116632"/>
            <a:ext cx="5798207" cy="6009531"/>
          </a:xfrm>
        </p:spPr>
        <p:txBody>
          <a:bodyPr>
            <a:normAutofit/>
          </a:bodyPr>
          <a:lstStyle/>
          <a:p>
            <a:r>
              <a:rPr lang="ru-RU" sz="2000" b="1" dirty="0"/>
              <a:t>Смерть маленькой княгини.</a:t>
            </a:r>
          </a:p>
          <a:p>
            <a:r>
              <a:rPr lang="ru-RU" sz="2000" dirty="0" smtClean="0"/>
              <a:t>«Маленькая </a:t>
            </a:r>
            <a:r>
              <a:rPr lang="ru-RU" sz="2000" dirty="0"/>
              <a:t>княгиня лежала на подушках, в белом чепчике (страданье только что отпустило ее</a:t>
            </a:r>
            <a:r>
              <a:rPr lang="ru-RU" sz="2000" dirty="0" smtClean="0"/>
              <a:t>)…»</a:t>
            </a:r>
          </a:p>
          <a:p>
            <a:r>
              <a:rPr lang="ru-RU" sz="2000" dirty="0" smtClean="0"/>
              <a:t>«Блестящие </a:t>
            </a:r>
            <a:r>
              <a:rPr lang="ru-RU" sz="2000" dirty="0"/>
              <a:t>глаза, смотревшие детски испуганно и взволнованно, остановились на нем, не изменяя выражения. «Я вас всех люблю, я никому зла не делала, за что я </a:t>
            </a:r>
            <a:r>
              <a:rPr lang="ru-RU" sz="2000" dirty="0" smtClean="0"/>
              <a:t>страдаю</a:t>
            </a:r>
            <a:r>
              <a:rPr lang="ru-RU" sz="2000" dirty="0"/>
              <a:t>? Помогите мне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«Она </a:t>
            </a:r>
            <a:r>
              <a:rPr lang="ru-RU" sz="2000" dirty="0"/>
              <a:t>мертвая лежала в том же положении, в котором он видел ее пять минут тому </a:t>
            </a:r>
            <a:r>
              <a:rPr lang="ru-RU" sz="2000" dirty="0" smtClean="0"/>
              <a:t>назад…»</a:t>
            </a:r>
          </a:p>
          <a:p>
            <a:r>
              <a:rPr lang="ru-RU" sz="2000" dirty="0"/>
              <a:t>«Я вас всех любила и никому дурного не делала, и что вы со мной сделали? Ах, что вы со мной сделали</a:t>
            </a:r>
            <a:r>
              <a:rPr lang="ru-RU" sz="2000" dirty="0" smtClean="0"/>
              <a:t>?»</a:t>
            </a:r>
          </a:p>
          <a:p>
            <a:r>
              <a:rPr lang="ru-RU" sz="2000" dirty="0" smtClean="0"/>
              <a:t>«В </a:t>
            </a:r>
            <a:r>
              <a:rPr lang="ru-RU" sz="2000" dirty="0"/>
              <a:t>углу комнаты хрюкнуло и пискнуло что-то маленькое, </a:t>
            </a:r>
            <a:r>
              <a:rPr lang="ru-RU" sz="2000" dirty="0" smtClean="0"/>
              <a:t>красное…»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2232248" cy="182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870037" cy="184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3" y="234888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Семья Болконских.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Сын Болконского</a:t>
            </a:r>
            <a:br>
              <a:rPr lang="ru-RU" dirty="0" smtClean="0"/>
            </a:br>
            <a:r>
              <a:rPr lang="ru-RU" dirty="0" smtClean="0"/>
              <a:t>9 гл.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«Еще через пять дней крестили молодого князя Николая </a:t>
            </a:r>
            <a:r>
              <a:rPr lang="ru-RU" sz="2000" dirty="0" err="1" smtClean="0"/>
              <a:t>Андреича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«Князь Андрей, замирая от страха, чтоб не утопили ребенка, сидел в другой комнате, ожидая окончания таинства».</a:t>
            </a:r>
          </a:p>
          <a:p>
            <a:endParaRPr lang="ru-RU" sz="2000" dirty="0"/>
          </a:p>
          <a:p>
            <a:pPr algn="ctr"/>
            <a:r>
              <a:rPr lang="ru-RU" sz="2000" b="1" dirty="0"/>
              <a:t>Смерть и новая </a:t>
            </a:r>
            <a:r>
              <a:rPr lang="ru-RU" sz="2000" b="1" dirty="0" smtClean="0"/>
              <a:t>жизнь</a:t>
            </a:r>
          </a:p>
          <a:p>
            <a:pPr algn="ctr"/>
            <a:endParaRPr lang="ru-RU" sz="2000" b="1" dirty="0"/>
          </a:p>
          <a:p>
            <a:endParaRPr lang="ru-RU" sz="2000" dirty="0"/>
          </a:p>
        </p:txBody>
      </p:sp>
      <p:pic>
        <p:nvPicPr>
          <p:cNvPr id="24578" name="Picture 2" descr="http://mtdata.ru/u24/photo61C0/2069100482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2520281" cy="1697653"/>
          </a:xfrm>
          <a:prstGeom prst="rect">
            <a:avLst/>
          </a:prstGeom>
          <a:noFill/>
        </p:spPr>
      </p:pic>
      <p:pic>
        <p:nvPicPr>
          <p:cNvPr id="24580" name="Picture 4" descr="http://s49.radikal.ru/i124/1105/cb/6718403dfc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529926"/>
            <a:ext cx="2304257" cy="323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Развлечения Николая в Москве (гл.10-16)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ru-RU" dirty="0" smtClean="0"/>
              <a:t>Странная дружба.</a:t>
            </a:r>
          </a:p>
          <a:p>
            <a:r>
              <a:rPr lang="ru-RU" dirty="0" smtClean="0"/>
              <a:t>Проигрыш Ростова.</a:t>
            </a:r>
          </a:p>
          <a:p>
            <a:r>
              <a:rPr lang="ru-RU" dirty="0" smtClean="0"/>
              <a:t>Поддержка семьи.</a:t>
            </a:r>
          </a:p>
          <a:p>
            <a:r>
              <a:rPr lang="ru-RU" dirty="0" smtClean="0"/>
              <a:t>Любовь, предложения и отказы.</a:t>
            </a:r>
            <a:endParaRPr lang="ru-RU" dirty="0"/>
          </a:p>
        </p:txBody>
      </p:sp>
      <p:pic>
        <p:nvPicPr>
          <p:cNvPr id="4098" name="Picture 2" descr="http://tolstoy.ru/resize/big/upload/iblock/0e0/0e0b07a426785a0abb65e8e5871083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75670" cy="471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Часть 2. Размышления Пьера о жизни. Встреча со старым масоном. </a:t>
            </a:r>
            <a:endParaRPr lang="ru-RU" dirty="0"/>
          </a:p>
        </p:txBody>
      </p:sp>
      <p:pic>
        <p:nvPicPr>
          <p:cNvPr id="3074" name="Picture 2" descr="http://yaokino.ru/wp-content/uploads/2013/02/2013-02-20_0023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105775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Прием Пьера в масонскую  ложу. (гл.1-6)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www.kulturologia.ru/files/u16613/mason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247232" cy="2985197"/>
          </a:xfrm>
          <a:prstGeom prst="rect">
            <a:avLst/>
          </a:prstGeom>
          <a:noFill/>
        </p:spPr>
      </p:pic>
      <p:pic>
        <p:nvPicPr>
          <p:cNvPr id="2052" name="Picture 4" descr="http://politikus.ru/uploads/posts/2013-11/1383412917_1765496_d852e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095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Самостоятельно читаем 2 часть 2 тома.</a:t>
            </a:r>
          </a:p>
          <a:p>
            <a:r>
              <a:rPr lang="ru-RU" dirty="0" smtClean="0"/>
              <a:t>На уроке рассматриваем эпизоды:</a:t>
            </a:r>
          </a:p>
          <a:p>
            <a:r>
              <a:rPr lang="ru-RU" smtClean="0"/>
              <a:t>3 части</a:t>
            </a:r>
            <a:endParaRPr lang="ru-RU" dirty="0" smtClean="0"/>
          </a:p>
          <a:p>
            <a:r>
              <a:rPr lang="ru-RU" b="1" dirty="0"/>
              <a:t>«Начало возрождения Андрея». Том 2. Часть </a:t>
            </a:r>
            <a:r>
              <a:rPr lang="ru-RU" b="1" dirty="0" smtClean="0"/>
              <a:t>3.</a:t>
            </a:r>
            <a:endParaRPr lang="ru-RU" dirty="0"/>
          </a:p>
          <a:p>
            <a:r>
              <a:rPr lang="ru-RU" b="1" dirty="0" smtClean="0"/>
              <a:t>Андрей </a:t>
            </a:r>
            <a:r>
              <a:rPr lang="ru-RU" b="1" dirty="0"/>
              <a:t>у Ростовых. Первая встреча с Наташей. Два описания дуба. Ночь в Отрадном. (гл. 1-3). Андрей и Сперанский (гл.4-5)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9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395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«Дорога чести Андрея Болконского» Т.2. Часть1. </vt:lpstr>
      <vt:lpstr>Семья Болконских. Гл.7</vt:lpstr>
      <vt:lpstr>Возвращение Андрея. Рождение ребенка. (7,8,9)</vt:lpstr>
      <vt:lpstr>Презентация PowerPoint</vt:lpstr>
      <vt:lpstr>Семья Болконских.  Сын Болконского 9 гл.</vt:lpstr>
      <vt:lpstr>Развлечения Николая в Москве (гл.10-16) </vt:lpstr>
      <vt:lpstr>Часть 2. Размышления Пьера о жизни. Встреча со старым масоном. </vt:lpstr>
      <vt:lpstr>Прием Пьера в масонскую  ложу. (гл.1-6)  </vt:lpstr>
      <vt:lpstr>ДЗ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«Путь исканий Пьера Безухова» Т.2. Часть1. </dc:title>
  <dc:creator>Таня</dc:creator>
  <cp:lastModifiedBy>Я</cp:lastModifiedBy>
  <cp:revision>25</cp:revision>
  <dcterms:created xsi:type="dcterms:W3CDTF">2016-05-15T17:15:07Z</dcterms:created>
  <dcterms:modified xsi:type="dcterms:W3CDTF">2020-05-21T09:34:32Z</dcterms:modified>
</cp:coreProperties>
</file>