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73" r:id="rId5"/>
    <p:sldId id="258" r:id="rId6"/>
    <p:sldId id="259" r:id="rId7"/>
    <p:sldId id="274" r:id="rId8"/>
    <p:sldId id="260" r:id="rId9"/>
    <p:sldId id="276" r:id="rId10"/>
    <p:sldId id="262" r:id="rId11"/>
    <p:sldId id="263" r:id="rId12"/>
    <p:sldId id="269" r:id="rId13"/>
    <p:sldId id="275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Демоны и ангелы Раскольникова (продолжение)</a:t>
            </a:r>
            <a:br>
              <a:rPr lang="ru-RU" dirty="0" smtClean="0"/>
            </a:br>
            <a:r>
              <a:rPr lang="ru-RU" sz="7300" b="1" dirty="0" smtClean="0"/>
              <a:t>Раскольников и Соня</a:t>
            </a:r>
            <a:br>
              <a:rPr lang="ru-RU" sz="7300" b="1" dirty="0" smtClean="0"/>
            </a:br>
            <a:endParaRPr lang="ru-RU" sz="7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Евангелие</a:t>
            </a:r>
            <a:br>
              <a:rPr lang="ru-RU" dirty="0" smtClean="0"/>
            </a:br>
            <a:r>
              <a:rPr lang="ru-RU" dirty="0" smtClean="0"/>
              <a:t>«Воскрешение Лазаря»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системе образов романа тоже два героя: Соня и Раскольников.</a:t>
            </a:r>
          </a:p>
          <a:p>
            <a:r>
              <a:rPr lang="ru-RU" dirty="0" smtClean="0"/>
              <a:t>Соня ставит и себя, и Раскольникова на место Лазаря — это надежда на Воскресение. Поэтому она сначала не хотела читать. Это для нес слишком личное, сокровенное.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032101" cy="508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Важные детали сцены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pPr lvl="1"/>
            <a:r>
              <a:rPr lang="ru-RU" b="1" dirty="0" smtClean="0"/>
              <a:t>Убийца и блудница, сошедшиеся зачтением вечной книги</a:t>
            </a:r>
          </a:p>
          <a:p>
            <a:pPr lvl="1"/>
            <a:r>
              <a:rPr lang="ru-RU" b="1" dirty="0" smtClean="0"/>
              <a:t>Пойдем вместе…Мы вместе прокляты</a:t>
            </a:r>
          </a:p>
          <a:p>
            <a:pPr lvl="1"/>
            <a:r>
              <a:rPr lang="ru-RU" b="1" dirty="0" smtClean="0"/>
              <a:t>Ты тоже преступила…</a:t>
            </a:r>
          </a:p>
          <a:p>
            <a:pPr lvl="1"/>
            <a:r>
              <a:rPr lang="ru-RU" b="1" dirty="0" smtClean="0"/>
              <a:t>Сломать надо…</a:t>
            </a:r>
          </a:p>
          <a:p>
            <a:pPr lvl="1"/>
            <a:r>
              <a:rPr lang="ru-RU" b="1" dirty="0" smtClean="0"/>
              <a:t>Главное власть! Над всем муравейником!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Главные черты Сони Мармеладовой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Самопожертвование</a:t>
            </a:r>
          </a:p>
          <a:p>
            <a:r>
              <a:rPr lang="ru-RU" b="1" dirty="0" smtClean="0"/>
              <a:t>Смирение</a:t>
            </a:r>
          </a:p>
          <a:p>
            <a:r>
              <a:rPr lang="ru-RU" b="1" dirty="0" smtClean="0"/>
              <a:t>Всепрощение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dirty="0" smtClean="0"/>
              <a:t>Важные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r>
              <a:rPr lang="ru-RU" dirty="0" smtClean="0"/>
              <a:t>Почему Раскольников говорит Соне: «Пойдем вместе…Мы вместе прокляты…Разве ты не тоже преступила… смогла преступить.»? </a:t>
            </a:r>
            <a:endParaRPr lang="ru-RU" dirty="0"/>
          </a:p>
          <a:p>
            <a:r>
              <a:rPr lang="ru-RU" dirty="0" smtClean="0"/>
              <a:t>Что обещает Раскольников Соне в конце разговора?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633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Домашняя работа</a:t>
            </a:r>
            <a:br>
              <a:rPr lang="ru-RU" dirty="0" smtClean="0"/>
            </a:br>
            <a:r>
              <a:rPr lang="ru-RU" dirty="0" smtClean="0"/>
              <a:t>Подумать над эпизодами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Закладки!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Читать роман. Работать над темой </a:t>
            </a:r>
          </a:p>
          <a:p>
            <a:r>
              <a:rPr lang="ru-RU" b="1" dirty="0"/>
              <a:t>Д/З по теме «Раскольников и Сонечка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Часть 4</a:t>
            </a:r>
            <a:endParaRPr lang="ru-RU" dirty="0"/>
          </a:p>
          <a:p>
            <a:r>
              <a:rPr lang="ru-RU" dirty="0"/>
              <a:t>Раскольников у Порфирия Петровича. Неожиданное известие. (главы 5-6)</a:t>
            </a:r>
          </a:p>
          <a:p>
            <a:r>
              <a:rPr lang="ru-RU" b="1" dirty="0"/>
              <a:t>Часть 5. </a:t>
            </a:r>
          </a:p>
          <a:p>
            <a:r>
              <a:rPr lang="ru-RU" dirty="0"/>
              <a:t>Лужин и </a:t>
            </a:r>
            <a:r>
              <a:rPr lang="ru-RU" dirty="0" err="1"/>
              <a:t>Лебезятников</a:t>
            </a:r>
            <a:r>
              <a:rPr lang="ru-RU" dirty="0"/>
              <a:t> (</a:t>
            </a:r>
            <a:r>
              <a:rPr lang="ru-RU" dirty="0" smtClean="0"/>
              <a:t>гл.1)Какую сцену увидел </a:t>
            </a:r>
            <a:r>
              <a:rPr lang="ru-RU" dirty="0" err="1" smtClean="0"/>
              <a:t>Лебезятников</a:t>
            </a:r>
            <a:r>
              <a:rPr lang="ru-RU" dirty="0" smtClean="0"/>
              <a:t>? Правильно ли он ее понял?</a:t>
            </a:r>
            <a:endParaRPr lang="ru-RU" dirty="0"/>
          </a:p>
          <a:p>
            <a:r>
              <a:rPr lang="ru-RU" dirty="0"/>
              <a:t>Поминки Мармеладова (</a:t>
            </a:r>
            <a:r>
              <a:rPr lang="ru-RU" dirty="0" smtClean="0"/>
              <a:t>гл.2)Как ведет себя Катерина Ивановна?</a:t>
            </a:r>
            <a:endParaRPr lang="ru-RU" dirty="0"/>
          </a:p>
          <a:p>
            <a:r>
              <a:rPr lang="ru-RU" dirty="0"/>
              <a:t>Подлая клевета Лужина на Сонечку (</a:t>
            </a:r>
            <a:r>
              <a:rPr lang="ru-RU" dirty="0" smtClean="0"/>
              <a:t>гл.3)Как ведет себя Лужин? Как Соня?</a:t>
            </a:r>
            <a:endParaRPr lang="ru-RU" dirty="0"/>
          </a:p>
          <a:p>
            <a:r>
              <a:rPr lang="ru-RU" b="1" dirty="0"/>
              <a:t>Второй важнейший разговор Раскольникова с Сонечкой (гл.4)</a:t>
            </a:r>
            <a:endParaRPr lang="ru-RU" dirty="0"/>
          </a:p>
          <a:p>
            <a:r>
              <a:rPr lang="ru-RU" dirty="0"/>
              <a:t>Катерина Ивановна и дети на улице. Смерть Катерины Ивановны (гл.5)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такая Соня?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Вспомните, кто такая Соня. Сколько ей лет?</a:t>
            </a:r>
          </a:p>
          <a:p>
            <a:r>
              <a:rPr lang="ru-RU" dirty="0" smtClean="0"/>
              <a:t>Что знает о мире Соня? В какой семье она живет? Что ее окружало с детства?</a:t>
            </a:r>
          </a:p>
          <a:p>
            <a:r>
              <a:rPr lang="ru-RU" dirty="0" smtClean="0"/>
              <a:t> Чем вынуждена заниматься Соня? Ради чего она все это делает?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78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такая Соня?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600200"/>
            <a:ext cx="4186808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18-летняя девушка, всё образование которой — несколько книг романтического содержания.</a:t>
            </a:r>
          </a:p>
          <a:p>
            <a:r>
              <a:rPr lang="ru-RU" dirty="0" smtClean="0"/>
              <a:t>С ранних лет видела вокруг себя лишь пьяные ссоры, дрязги, болезни, разврат и человеческое горе. Соня — «блудница», как пишет о ней Достоевский.</a:t>
            </a:r>
          </a:p>
          <a:p>
            <a:r>
              <a:rPr lang="ru-RU" dirty="0" smtClean="0"/>
              <a:t>Она вынуждена продавать себя, чтобы спасти от голодной смерти свою семью. Чтобы помочь мачехе и её детям, она фактически убивает себя как личность, но удивительным образом сохраняет свою чистоту.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43052"/>
            <a:ext cx="3514923" cy="478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Вспомните первую встречу с Соней?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 2 части в главе 7 в эпизоде </a:t>
            </a:r>
            <a:r>
              <a:rPr lang="ru-RU" dirty="0" smtClean="0">
                <a:solidFill>
                  <a:srgbClr val="FF0000"/>
                </a:solidFill>
              </a:rPr>
              <a:t>«Смерть Мармеладова»</a:t>
            </a:r>
            <a:r>
              <a:rPr lang="ru-RU" dirty="0" smtClean="0"/>
              <a:t> описана первая встреча с Соней? Какая она? Во что одета? Как ведет себя? Что происходит в эпизоде?</a:t>
            </a:r>
          </a:p>
          <a:p>
            <a:r>
              <a:rPr lang="ru-RU" dirty="0" smtClean="0"/>
              <a:t>В 3 части главе 4 мы видим эпизод </a:t>
            </a:r>
            <a:r>
              <a:rPr lang="ru-RU" dirty="0" smtClean="0">
                <a:solidFill>
                  <a:srgbClr val="FF0000"/>
                </a:solidFill>
              </a:rPr>
              <a:t>«Соня у Раскольникова»</a:t>
            </a:r>
            <a:r>
              <a:rPr lang="ru-RU" dirty="0" smtClean="0"/>
              <a:t>. Сравните ее портрет и поведение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3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Двойной портрет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/>
              <a:t>Первая встреча с </a:t>
            </a:r>
            <a:r>
              <a:rPr lang="ru-RU" dirty="0" smtClean="0"/>
              <a:t>Соней</a:t>
            </a:r>
          </a:p>
          <a:p>
            <a:pPr algn="ctr"/>
            <a:r>
              <a:rPr lang="ru-RU" dirty="0" smtClean="0"/>
              <a:t>Потерянная</a:t>
            </a:r>
          </a:p>
          <a:p>
            <a:pPr algn="ctr"/>
            <a:r>
              <a:rPr lang="ru-RU" dirty="0" smtClean="0"/>
              <a:t>Шелковое неприличное платье</a:t>
            </a:r>
          </a:p>
          <a:p>
            <a:pPr algn="ctr"/>
            <a:r>
              <a:rPr lang="ru-RU" dirty="0" smtClean="0"/>
              <a:t>Худое лицо</a:t>
            </a:r>
          </a:p>
          <a:p>
            <a:pPr algn="ctr"/>
            <a:r>
              <a:rPr lang="ru-RU" dirty="0" smtClean="0"/>
              <a:t>Хорошенькая блондинка</a:t>
            </a:r>
          </a:p>
          <a:p>
            <a:pPr algn="ctr"/>
            <a:r>
              <a:rPr lang="ru-RU" dirty="0" smtClean="0"/>
              <a:t>Замечательные глаза</a:t>
            </a:r>
          </a:p>
          <a:p>
            <a:pPr algn="ctr"/>
            <a:r>
              <a:rPr lang="ru-RU" dirty="0" smtClean="0"/>
              <a:t>Приниженная, стыдящаяся</a:t>
            </a:r>
          </a:p>
          <a:p>
            <a:pPr algn="ctr"/>
            <a:r>
              <a:rPr lang="ru-RU" dirty="0" smtClean="0"/>
              <a:t>Бесконечное страдание на лице</a:t>
            </a:r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Соня у Раскольникова</a:t>
            </a:r>
          </a:p>
          <a:p>
            <a:r>
              <a:rPr lang="ru-RU" dirty="0" smtClean="0"/>
              <a:t>Робко вошла</a:t>
            </a:r>
          </a:p>
          <a:p>
            <a:r>
              <a:rPr lang="ru-RU" dirty="0" smtClean="0"/>
              <a:t>Бедно одетая</a:t>
            </a:r>
          </a:p>
          <a:p>
            <a:r>
              <a:rPr lang="ru-RU" dirty="0" smtClean="0"/>
              <a:t>Простенькое платье</a:t>
            </a:r>
          </a:p>
          <a:p>
            <a:r>
              <a:rPr lang="ru-RU" dirty="0" smtClean="0"/>
              <a:t>Приниженное существо</a:t>
            </a:r>
          </a:p>
          <a:p>
            <a:r>
              <a:rPr lang="ru-RU" dirty="0" smtClean="0"/>
              <a:t>Казалась девочкой</a:t>
            </a:r>
          </a:p>
          <a:p>
            <a:r>
              <a:rPr lang="ru-RU" dirty="0" smtClean="0"/>
              <a:t>Почти ребенком</a:t>
            </a:r>
          </a:p>
          <a:p>
            <a:r>
              <a:rPr lang="ru-RU" dirty="0" smtClean="0"/>
              <a:t>Поражена бедной обстановкой Раскольникова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Два портрета Сони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467398" cy="4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226" y="1628800"/>
            <a:ext cx="32262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эпизода</a:t>
            </a:r>
            <a:br>
              <a:rPr lang="ru-RU" dirty="0" smtClean="0"/>
            </a:br>
            <a:r>
              <a:rPr lang="ru-RU" b="1" dirty="0" smtClean="0"/>
              <a:t>«</a:t>
            </a:r>
            <a:r>
              <a:rPr lang="ru-RU" b="1" dirty="0"/>
              <a:t>Раскольников и Соня»</a:t>
            </a:r>
            <a:br>
              <a:rPr lang="ru-RU" b="1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r>
              <a:rPr lang="ru-RU" dirty="0" smtClean="0"/>
              <a:t>Приготовить </a:t>
            </a:r>
            <a:r>
              <a:rPr lang="ru-RU" dirty="0"/>
              <a:t>к анализу </a:t>
            </a:r>
            <a:r>
              <a:rPr lang="ru-RU" b="1" dirty="0"/>
              <a:t>часть 4 </a:t>
            </a:r>
            <a:r>
              <a:rPr lang="ru-RU" b="1" dirty="0" smtClean="0"/>
              <a:t>главу  4</a:t>
            </a:r>
          </a:p>
          <a:p>
            <a:r>
              <a:rPr lang="ru-RU" dirty="0" smtClean="0"/>
              <a:t>1. Как описана комната Сони? Какие детали можно выделить? 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02" y="1412776"/>
            <a:ext cx="1828800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3968770"/>
            <a:ext cx="1872208" cy="248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983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Раскольников у Сони. Важнейший разговор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499992" y="1600200"/>
            <a:ext cx="4186808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Комната Сони</a:t>
            </a:r>
          </a:p>
          <a:p>
            <a:r>
              <a:rPr lang="ru-RU" dirty="0" smtClean="0"/>
              <a:t>«Сонина комната походила как будто на сарай, имела вид весьма неправильного четырёхугольника, и это придавало ей что-то уродливое. Стена с тремя окнами, выходившая на канаву, перерезывала комнату как-то вкось, отчего один угол, ужасно острый, убегал куда-то вглубь… другой же угол был уже слишком безобразно тупой. Во всей этой большой комнате почти совсем не было мебели».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240410" cy="477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Что говорит о Катерине Ивановне? О детях?</a:t>
            </a:r>
          </a:p>
          <a:p>
            <a:r>
              <a:rPr lang="ru-RU" dirty="0" smtClean="0"/>
              <a:t>Чего больше всего боится Соня?</a:t>
            </a:r>
          </a:p>
          <a:p>
            <a:r>
              <a:rPr lang="ru-RU" dirty="0" smtClean="0"/>
              <a:t>Как меняется Соня, когда разговор заходит о Боге? </a:t>
            </a:r>
            <a:r>
              <a:rPr lang="ru-RU" dirty="0"/>
              <a:t>Что Соня говорит о вере в Бога?</a:t>
            </a:r>
          </a:p>
          <a:p>
            <a:r>
              <a:rPr lang="ru-RU" dirty="0" smtClean="0"/>
              <a:t>Соня и Лизавета. Странная связь.</a:t>
            </a:r>
          </a:p>
          <a:p>
            <a:r>
              <a:rPr lang="ru-RU" dirty="0" smtClean="0"/>
              <a:t>Как она ведет себя перед чтением. Что меняется в ней?</a:t>
            </a:r>
          </a:p>
          <a:p>
            <a:r>
              <a:rPr lang="ru-RU" dirty="0" smtClean="0"/>
              <a:t>Как </a:t>
            </a:r>
            <a:r>
              <a:rPr lang="ru-RU" dirty="0"/>
              <a:t>Соня читает Раскольникову Библию «Воскрешение Лазаря»?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10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593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Демоны и ангелы Раскольникова (продолжение) Раскольников и Соня </vt:lpstr>
      <vt:lpstr>Кто такая Соня?</vt:lpstr>
      <vt:lpstr>Кто такая Соня?</vt:lpstr>
      <vt:lpstr>Вспомните первую встречу с Соней?</vt:lpstr>
      <vt:lpstr> Двойной портрет </vt:lpstr>
      <vt:lpstr>Два портрета Сони </vt:lpstr>
      <vt:lpstr>Анализ эпизода «Раскольников и Соня»  </vt:lpstr>
      <vt:lpstr>Раскольников у Сони. Важнейший разговор</vt:lpstr>
      <vt:lpstr>Важные вопросы</vt:lpstr>
      <vt:lpstr>Евангелие «Воскрешение Лазаря»</vt:lpstr>
      <vt:lpstr>Важные детали сцены </vt:lpstr>
      <vt:lpstr>Главные черты Сони Мармеладовой </vt:lpstr>
      <vt:lpstr>Важные вопросы</vt:lpstr>
      <vt:lpstr>Домашняя работа Подумать над эпизодами Закладки!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Демоны и ангелы Раскольникова (продолжение) Раскольников и Соня </dc:title>
  <dc:creator>Технологический</dc:creator>
  <cp:lastModifiedBy>Я</cp:lastModifiedBy>
  <cp:revision>15</cp:revision>
  <dcterms:created xsi:type="dcterms:W3CDTF">2016-03-31T18:41:18Z</dcterms:created>
  <dcterms:modified xsi:type="dcterms:W3CDTF">2020-04-13T10:47:20Z</dcterms:modified>
</cp:coreProperties>
</file>