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0" r:id="rId8"/>
    <p:sldId id="261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78EF25-19D9-4F62-A487-ED17BD838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50A7CF3-E129-423D-9473-46536062B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782FD8-951D-4B16-A496-39A41B4B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9045D86-23BD-4C42-B225-3864CB27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B473186-843D-4272-9BCB-E8137B373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23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FE20E6-971A-4C45-AD01-D9C7C3DF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629F445-8D27-4793-B2F5-D372B5F56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512BAFE-8B85-4F74-A547-FC507A110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5950B5A-103B-43BD-9B3B-CF310360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1E3EE8-E84A-4AD2-BA73-1E816384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07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52148E2-C217-49DC-AF3B-3C42E6669A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6D60AC9-959C-45CF-BA38-68173FBF1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2379389-B32B-43AE-8971-F19440203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3E76BFC-C51C-4C3C-A079-CBA262E8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4BCFE20-36E5-4CC5-88BB-6D1A3804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22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F943C0-5E14-4888-8586-7E8D8BEC2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A4B6F67-8A38-4E79-9D81-CF659D662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31274F-6D8C-46B3-BB1C-79026F9D7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53B02DC-2EB0-4B88-A064-19C280DA4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AF3E50-37CF-469D-B053-D07767F4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65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AE861F-96A9-4B16-8DAE-C9C36613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4167E7C-463F-47A8-9EFF-9F447E6CE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E385575-C9A9-43F3-B42A-9EABE8E5B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957F833-FADC-4B46-AA32-E3942C755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E7D0D35-3B00-4660-8750-CCCC89D3B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31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75403A-6E93-4348-A5DD-085C8D37C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8F2B16-3785-41BA-89BD-08CE66132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66F73E7-F26A-4EBF-99AB-1E9789A15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2FFADEC-6914-4CB7-8D05-FF882E895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5DA01EE-35D8-40D2-BA7E-5511F5BD3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07A3F94-0ECB-4BB2-8BE7-6E21BC09E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04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A283EE-1FB5-4916-BF10-1A36D6D40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C75D51A-E07A-4D3A-8F30-97A145342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6EBE1A7-3014-4CDB-ABA2-DA945155F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FBF1AF6-B739-4C7C-B668-FDD4CE8CD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4D13CD4-0DAF-43FD-9F85-27A30D2596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4346C7A-254B-48C9-905B-4D93875A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AB78317-DE33-4AC7-BB55-06ED2105F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4AB2352-6D0E-45E9-A060-B0D18608C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18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CE590D-18D9-43D5-823B-888E6915F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C37FD3B-E0FF-4C77-806A-53FEFC434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50FB770-BDC2-4EEC-986D-9853CB06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0DFC88A-32BF-476D-8998-D18FA502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63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FDB882F-6E46-4FCB-A3BC-7E828327A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AF5BC4E-E632-49A8-B9D2-A507E26F6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B4D87A9-F7D5-4703-B03C-A4D522FCC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76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32990C-F4B0-4599-BA13-0782B918B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944BB8-5DC7-4EE2-8723-324756142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0E17BA8-22E3-4C06-882B-B27397799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65C158E-D701-4C23-BC25-9D4744017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99A65DD-7EA3-45C2-810E-762C80DDB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15BA48-FFB3-40A8-86DC-EA4EBA6E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4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866EBA-D455-4580-B2AC-F53468A69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F9B1A1B-D14A-4792-A722-FF22DF1E2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3E8C1DA-A07B-4B95-97B7-5027FB03F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1EE0515-89EE-44C1-9B13-ED93C34DB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FE6EC85-5951-49F3-9348-D428ED8A9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8F8E6AC-6253-43D6-98E8-1A0AA4C5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6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CDB32F-3AA4-4844-ACD9-B55731F69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E7FA8BC-7623-4CB8-B0EC-60C88DD20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CA47528-1C84-40C3-8F3D-B2DA55D38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96FDE-0628-4FA9-9E20-4F0390EE48D3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BB4A78B-8B69-46AE-B8AD-6E72A54AC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BE8313F-D3BC-47B6-9FC2-637A3229D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84D22-E0CC-4715-8342-34C1188F3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95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AB9E2C-DD00-4997-8A82-5C960A74BD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Подготовка к диагностической работе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77DC082-560C-461C-9375-FC68ADC9B3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Февраль</a:t>
            </a:r>
          </a:p>
        </p:txBody>
      </p:sp>
    </p:spTree>
    <p:extLst>
      <p:ext uri="{BB962C8B-B14F-4D97-AF65-F5344CB8AC3E}">
        <p14:creationId xmlns:p14="http://schemas.microsoft.com/office/powerpoint/2010/main" val="2971420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4EC0BA-7CEE-4B6C-8734-928B1EBB5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№19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112034D-4DC8-445B-B3B8-46EB955D8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740" y="1287262"/>
            <a:ext cx="5638060" cy="5326602"/>
          </a:xfrm>
        </p:spPr>
        <p:txBody>
          <a:bodyPr/>
          <a:lstStyle/>
          <a:p>
            <a:r>
              <a:rPr lang="ru-RU" dirty="0"/>
              <a:t>Расставьте знаки препинания.</a:t>
            </a:r>
          </a:p>
          <a:p>
            <a:r>
              <a:rPr lang="ru-RU" i="1" dirty="0"/>
              <a:t>Хотя предъявлять договор он не обязан (1) бывают ситуации (2) когда это лучше сделать (3) чтобы не портить отношения с людьми (4) расположение (5) которых (6) впоследствии ещё может пригодиться.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9F8EDBC-7F45-420D-BDB6-C831FE9D5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49406"/>
            <a:ext cx="5715000" cy="5264458"/>
          </a:xfrm>
        </p:spPr>
        <p:txBody>
          <a:bodyPr/>
          <a:lstStyle/>
          <a:p>
            <a:r>
              <a:rPr lang="ru-RU" dirty="0"/>
              <a:t>Расставьте знаки препинания.</a:t>
            </a:r>
          </a:p>
          <a:p>
            <a:r>
              <a:rPr lang="ru-RU" i="1" dirty="0"/>
              <a:t>Отцу казалось (1) что так будет легче сосредоточиться и подготовить себя к тому разговору (2) при одной мысли (3) о котором (4) тягостно холодело внутри (5) потому что он опасался реакции сына.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69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D0B9E2-9C27-4D56-AD57-E1868A78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№4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Найдите ошибки и поставьте ударения верно.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52609C-E85E-45DE-9756-27724E601F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оптОвый</a:t>
            </a:r>
          </a:p>
          <a:p>
            <a:r>
              <a:rPr lang="ru-RU" smtClean="0"/>
              <a:t>вернА</a:t>
            </a:r>
          </a:p>
          <a:p>
            <a:r>
              <a:rPr lang="ru-RU" smtClean="0"/>
              <a:t>кухОнный</a:t>
            </a:r>
          </a:p>
          <a:p>
            <a:r>
              <a:rPr lang="ru-RU" smtClean="0"/>
              <a:t>прибЫв</a:t>
            </a:r>
          </a:p>
          <a:p>
            <a:r>
              <a:rPr lang="ru-RU" smtClean="0"/>
              <a:t>молЯщий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853CED1-3D98-403A-9C5B-9B1BC1A54D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жАлюзи</a:t>
            </a:r>
          </a:p>
          <a:p>
            <a:r>
              <a:rPr lang="ru-RU" smtClean="0"/>
              <a:t>создАв</a:t>
            </a:r>
          </a:p>
          <a:p>
            <a:r>
              <a:rPr lang="ru-RU" smtClean="0"/>
              <a:t>сОгнутый</a:t>
            </a:r>
          </a:p>
          <a:p>
            <a:r>
              <a:rPr lang="ru-RU" smtClean="0"/>
              <a:t>мозаИчный</a:t>
            </a:r>
          </a:p>
          <a:p>
            <a:r>
              <a:rPr lang="ru-RU" smtClean="0"/>
              <a:t>углубИть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51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9C2818-DCB8-4F26-BE63-B53C39FD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№4</a:t>
            </a:r>
            <a:br>
              <a:rPr lang="ru-RU" dirty="0"/>
            </a:br>
            <a:r>
              <a:rPr lang="ru-RU" dirty="0"/>
              <a:t>Найдите ошибки и поставьте ударения верно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9873891-FE06-4670-BE65-28A472EBC8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/>
              <a:t>воспринялА</a:t>
            </a:r>
            <a:endParaRPr lang="ru-RU" dirty="0"/>
          </a:p>
          <a:p>
            <a:r>
              <a:rPr lang="ru-RU" dirty="0" err="1"/>
              <a:t>отрОчество</a:t>
            </a:r>
            <a:endParaRPr lang="ru-RU" dirty="0"/>
          </a:p>
          <a:p>
            <a:r>
              <a:rPr lang="ru-RU" dirty="0" err="1"/>
              <a:t>прозорлИва</a:t>
            </a:r>
            <a:endParaRPr lang="ru-RU" dirty="0"/>
          </a:p>
          <a:p>
            <a:r>
              <a:rPr lang="ru-RU" dirty="0" err="1"/>
              <a:t>нажИвший</a:t>
            </a:r>
            <a:endParaRPr lang="ru-RU" dirty="0"/>
          </a:p>
          <a:p>
            <a:r>
              <a:rPr lang="ru-RU" dirty="0" err="1"/>
              <a:t>вОвремя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B8C9736-5E1B-41A5-9D95-6CCC060C2A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/>
              <a:t>проведенЫ</a:t>
            </a:r>
            <a:endParaRPr lang="ru-RU" dirty="0"/>
          </a:p>
          <a:p>
            <a:r>
              <a:rPr lang="ru-RU" dirty="0" err="1"/>
              <a:t>бухгалтерОв</a:t>
            </a:r>
            <a:endParaRPr lang="ru-RU" dirty="0"/>
          </a:p>
          <a:p>
            <a:r>
              <a:rPr lang="ru-RU" dirty="0" err="1"/>
              <a:t>лЕкторов</a:t>
            </a:r>
            <a:endParaRPr lang="ru-RU" dirty="0"/>
          </a:p>
          <a:p>
            <a:r>
              <a:rPr lang="ru-RU" dirty="0" err="1"/>
              <a:t>корЫсть</a:t>
            </a:r>
            <a:endParaRPr lang="ru-RU" dirty="0"/>
          </a:p>
          <a:p>
            <a:r>
              <a:rPr lang="ru-RU" dirty="0" err="1"/>
              <a:t>освЕдомиться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8756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6ADE96E-CE63-4EF3-AE0E-74AB5E26A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Задание 7 проверяет: </a:t>
            </a:r>
            <a:r>
              <a:rPr lang="ru-RU" dirty="0"/>
              <a:t> 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FF5ECA5-3C73-4B64-BE82-365A5AE4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584"/>
            <a:ext cx="10515600" cy="5532120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1) Формы существительных ( </a:t>
            </a:r>
            <a:r>
              <a:rPr lang="ru-RU" dirty="0" err="1"/>
              <a:t>И.п</a:t>
            </a:r>
            <a:r>
              <a:rPr lang="ru-RU" dirty="0"/>
              <a:t>. множественного числа и </a:t>
            </a:r>
            <a:r>
              <a:rPr lang="ru-RU" dirty="0" err="1"/>
              <a:t>Р.п</a:t>
            </a:r>
            <a:r>
              <a:rPr lang="ru-RU" dirty="0"/>
              <a:t>. множественного числа, а также род некоторых существительных. </a:t>
            </a:r>
            <a:br>
              <a:rPr lang="ru-RU" dirty="0"/>
            </a:br>
            <a:r>
              <a:rPr lang="ru-RU" dirty="0"/>
              <a:t>2) Степени сравнения прилагательных (сравнительная и превосходная степень). </a:t>
            </a:r>
            <a:br>
              <a:rPr lang="ru-RU" dirty="0"/>
            </a:br>
            <a:r>
              <a:rPr lang="ru-RU" dirty="0"/>
              <a:t>3) Склонение всех разрядов числительных (сложных, составных, дробных, собирательных, порядковых) по падежам. </a:t>
            </a:r>
            <a:br>
              <a:rPr lang="ru-RU" dirty="0"/>
            </a:br>
            <a:r>
              <a:rPr lang="ru-RU" dirty="0"/>
              <a:t>4) Склонение местоимений по падежам. </a:t>
            </a:r>
            <a:br>
              <a:rPr lang="ru-RU" dirty="0"/>
            </a:br>
            <a:r>
              <a:rPr lang="ru-RU" dirty="0"/>
              <a:t>5) Формы глаголов (повелительное наклонение, форма будущего времени, прошедшего времени и настоящего времени). </a:t>
            </a:r>
            <a:br>
              <a:rPr lang="ru-RU" dirty="0"/>
            </a:br>
            <a:r>
              <a:rPr lang="ru-RU" dirty="0"/>
              <a:t>6) Формы образования причастий. </a:t>
            </a:r>
            <a:br>
              <a:rPr lang="ru-RU" dirty="0"/>
            </a:br>
            <a:r>
              <a:rPr lang="ru-RU" dirty="0"/>
              <a:t>7) Формы образования деепричастий.</a:t>
            </a:r>
          </a:p>
        </p:txBody>
      </p:sp>
    </p:spTree>
    <p:extLst>
      <p:ext uri="{BB962C8B-B14F-4D97-AF65-F5344CB8AC3E}">
        <p14:creationId xmlns:p14="http://schemas.microsoft.com/office/powerpoint/2010/main" val="235744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338F86CD-776F-4ADE-8568-514193A4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Найдите ошибки и </a:t>
            </a:r>
            <a:r>
              <a:rPr lang="ru-RU" dirty="0" smtClean="0"/>
              <a:t>исправьте слово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171478BE-517F-489A-AFD6-C9042419BF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к ОБОИМ ботинкам </a:t>
            </a:r>
            <a:br>
              <a:rPr lang="ru-RU" dirty="0"/>
            </a:br>
            <a:r>
              <a:rPr lang="ru-RU" dirty="0"/>
              <a:t>к пятому МАРТУ </a:t>
            </a:r>
            <a:br>
              <a:rPr lang="ru-RU" dirty="0"/>
            </a:br>
            <a:r>
              <a:rPr lang="ru-RU" dirty="0"/>
              <a:t>СЕМИСОТ двадцати </a:t>
            </a:r>
            <a:br>
              <a:rPr lang="ru-RU" dirty="0"/>
            </a:br>
            <a:r>
              <a:rPr lang="ru-RU" dirty="0"/>
              <a:t>вдоль ПОБЕРЕЖИЙ </a:t>
            </a:r>
            <a:br>
              <a:rPr lang="ru-RU" dirty="0"/>
            </a:br>
            <a:r>
              <a:rPr lang="ru-RU" dirty="0"/>
              <a:t>сзади НЕГО 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F6BA2E84-700B-4494-9D6A-77C7C2C8D4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гусарских ЭПОЛЕТ </a:t>
            </a:r>
            <a:br>
              <a:rPr lang="ru-RU" dirty="0"/>
            </a:br>
            <a:r>
              <a:rPr lang="ru-RU" dirty="0"/>
              <a:t>СЫПЛЕШЬ крупу </a:t>
            </a:r>
            <a:br>
              <a:rPr lang="ru-RU" dirty="0"/>
            </a:br>
            <a:r>
              <a:rPr lang="ru-RU" dirty="0"/>
              <a:t>весёлых СВАДЕБ </a:t>
            </a:r>
            <a:br>
              <a:rPr lang="ru-RU" dirty="0"/>
            </a:br>
            <a:r>
              <a:rPr lang="ru-RU" dirty="0"/>
              <a:t>несколько БАКЛАЖАНОВ </a:t>
            </a:r>
            <a:br>
              <a:rPr lang="ru-RU" dirty="0"/>
            </a:br>
            <a:r>
              <a:rPr lang="ru-RU" dirty="0"/>
              <a:t>самый СЛАДЧАЙШИЙ </a:t>
            </a:r>
          </a:p>
        </p:txBody>
      </p:sp>
    </p:spTree>
    <p:extLst>
      <p:ext uri="{BB962C8B-B14F-4D97-AF65-F5344CB8AC3E}">
        <p14:creationId xmlns:p14="http://schemas.microsoft.com/office/powerpoint/2010/main" val="61499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F8F804-E8B0-41DE-B817-6013270E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Найдите ошибки и исправьте слово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1CB299-B427-4A1D-837D-92492B6CD5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ДЕВЯТЬЮСТАМИ страницами </a:t>
            </a:r>
            <a:br>
              <a:rPr lang="ru-RU" dirty="0"/>
            </a:br>
            <a:r>
              <a:rPr lang="ru-RU" dirty="0"/>
              <a:t>более КРАСИВЫЙ </a:t>
            </a:r>
            <a:br>
              <a:rPr lang="ru-RU" dirty="0"/>
            </a:br>
            <a:r>
              <a:rPr lang="ru-RU" dirty="0"/>
              <a:t>в ПОЛТОРАСТА граммах </a:t>
            </a:r>
            <a:br>
              <a:rPr lang="ru-RU" dirty="0"/>
            </a:br>
            <a:r>
              <a:rPr lang="ru-RU" dirty="0"/>
              <a:t>абхазских БАШЕН </a:t>
            </a:r>
            <a:br>
              <a:rPr lang="ru-RU" dirty="0"/>
            </a:br>
            <a:r>
              <a:rPr lang="ru-RU" dirty="0"/>
              <a:t>церковные КУПОЛА 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EF15D3A-7DC1-421A-AD60-68569B9CBE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быстрые КАТЕРА </a:t>
            </a:r>
            <a:br>
              <a:rPr lang="ru-RU" dirty="0"/>
            </a:br>
            <a:r>
              <a:rPr lang="ru-RU" dirty="0"/>
              <a:t>посмотрел более НЕЖНЕЕ </a:t>
            </a:r>
            <a:br>
              <a:rPr lang="ru-RU" dirty="0"/>
            </a:br>
            <a:r>
              <a:rPr lang="ru-RU" dirty="0"/>
              <a:t>пара ЦАПЕЛЬ </a:t>
            </a:r>
            <a:br>
              <a:rPr lang="ru-RU" dirty="0"/>
            </a:br>
            <a:r>
              <a:rPr lang="ru-RU" dirty="0"/>
              <a:t>песни АРАБОВ </a:t>
            </a:r>
            <a:br>
              <a:rPr lang="ru-RU" dirty="0"/>
            </a:br>
            <a:r>
              <a:rPr lang="ru-RU" dirty="0"/>
              <a:t>авторы ПОСОБИЙ </a:t>
            </a:r>
          </a:p>
        </p:txBody>
      </p:sp>
    </p:spTree>
    <p:extLst>
      <p:ext uri="{BB962C8B-B14F-4D97-AF65-F5344CB8AC3E}">
        <p14:creationId xmlns:p14="http://schemas.microsoft.com/office/powerpoint/2010/main" val="838803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CE510E-509A-487A-A000-067302ED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№9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D61961-4E3C-4878-A70A-40C4C3A32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6431" y="1313896"/>
            <a:ext cx="5833369" cy="53532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Укажите варианты ответов, в которых во всех словах одного ряда пропущена безударная проверяемая гласная корня.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од..</a:t>
            </a:r>
            <a:r>
              <a:rPr lang="ru-RU" dirty="0" err="1"/>
              <a:t>чать</a:t>
            </a:r>
            <a:r>
              <a:rPr lang="ru-RU" dirty="0"/>
              <a:t>, </a:t>
            </a:r>
            <a:r>
              <a:rPr lang="ru-RU" dirty="0" err="1"/>
              <a:t>изд..лека</a:t>
            </a:r>
            <a:r>
              <a:rPr lang="ru-RU" dirty="0"/>
              <a:t>, </a:t>
            </a:r>
            <a:r>
              <a:rPr lang="ru-RU" dirty="0" err="1"/>
              <a:t>задр</a:t>
            </a:r>
            <a:r>
              <a:rPr lang="ru-RU" dirty="0"/>
              <a:t>..жать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опл</a:t>
            </a:r>
            <a:r>
              <a:rPr lang="ru-RU" dirty="0"/>
              <a:t>..</a:t>
            </a:r>
            <a:r>
              <a:rPr lang="ru-RU" dirty="0" err="1"/>
              <a:t>тить</a:t>
            </a:r>
            <a:r>
              <a:rPr lang="ru-RU" dirty="0"/>
              <a:t> (заказ), </a:t>
            </a:r>
            <a:r>
              <a:rPr lang="ru-RU" dirty="0" err="1"/>
              <a:t>осн</a:t>
            </a:r>
            <a:r>
              <a:rPr lang="ru-RU" dirty="0"/>
              <a:t>..</a:t>
            </a:r>
            <a:r>
              <a:rPr lang="ru-RU" dirty="0" err="1"/>
              <a:t>щение</a:t>
            </a:r>
            <a:r>
              <a:rPr lang="ru-RU" dirty="0"/>
              <a:t>, </a:t>
            </a:r>
            <a:r>
              <a:rPr lang="ru-RU" dirty="0" err="1"/>
              <a:t>сп</a:t>
            </a:r>
            <a:r>
              <a:rPr lang="ru-RU" dirty="0"/>
              <a:t>..</a:t>
            </a:r>
            <a:r>
              <a:rPr lang="ru-RU" dirty="0" err="1"/>
              <a:t>собный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ск</a:t>
            </a:r>
            <a:r>
              <a:rPr lang="ru-RU" dirty="0"/>
              <a:t>..</a:t>
            </a:r>
            <a:r>
              <a:rPr lang="ru-RU" dirty="0" err="1"/>
              <a:t>сить</a:t>
            </a:r>
            <a:r>
              <a:rPr lang="ru-RU" dirty="0"/>
              <a:t> (траву), пол..</a:t>
            </a:r>
            <a:r>
              <a:rPr lang="ru-RU" dirty="0" err="1"/>
              <a:t>мизировать</a:t>
            </a:r>
            <a:r>
              <a:rPr lang="ru-RU" dirty="0"/>
              <a:t>, см..</a:t>
            </a:r>
            <a:r>
              <a:rPr lang="ru-RU" dirty="0" err="1"/>
              <a:t>рение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прот</a:t>
            </a:r>
            <a:r>
              <a:rPr lang="ru-RU" dirty="0"/>
              <a:t>..</a:t>
            </a:r>
            <a:r>
              <a:rPr lang="ru-RU" dirty="0" err="1"/>
              <a:t>реть</a:t>
            </a:r>
            <a:r>
              <a:rPr lang="ru-RU" dirty="0"/>
              <a:t>, дер..</a:t>
            </a:r>
            <a:r>
              <a:rPr lang="ru-RU" dirty="0" err="1"/>
              <a:t>вяшка</a:t>
            </a:r>
            <a:r>
              <a:rPr lang="ru-RU" dirty="0"/>
              <a:t>, </a:t>
            </a:r>
            <a:r>
              <a:rPr lang="ru-RU" dirty="0" err="1"/>
              <a:t>бл</a:t>
            </a:r>
            <a:r>
              <a:rPr lang="ru-RU" dirty="0"/>
              <a:t>..</a:t>
            </a:r>
            <a:r>
              <a:rPr lang="ru-RU" dirty="0" err="1"/>
              <a:t>городный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ут</a:t>
            </a:r>
            <a:r>
              <a:rPr lang="ru-RU" dirty="0"/>
              <a:t>..</a:t>
            </a:r>
            <a:r>
              <a:rPr lang="ru-RU" dirty="0" err="1"/>
              <a:t>шитель</a:t>
            </a:r>
            <a:r>
              <a:rPr lang="ru-RU" dirty="0"/>
              <a:t>, ф..</a:t>
            </a:r>
            <a:r>
              <a:rPr lang="ru-RU" dirty="0" err="1"/>
              <a:t>нтастический</a:t>
            </a:r>
            <a:r>
              <a:rPr lang="ru-RU" dirty="0"/>
              <a:t>, </a:t>
            </a:r>
            <a:r>
              <a:rPr lang="ru-RU" dirty="0" err="1"/>
              <a:t>перекл</a:t>
            </a:r>
            <a:r>
              <a:rPr lang="ru-RU" dirty="0"/>
              <a:t>..</a:t>
            </a:r>
            <a:r>
              <a:rPr lang="ru-RU" dirty="0" err="1"/>
              <a:t>каться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F36D008-AB89-4678-8E76-79A37DF7D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71852"/>
            <a:ext cx="5833368" cy="53532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Укажите варианты ответов, в которых во всех словах одного ряда пропущена безударная чередующаяся гласная корня.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хл</a:t>
            </a:r>
            <a:r>
              <a:rPr lang="ru-RU" dirty="0"/>
              <a:t>..</a:t>
            </a:r>
            <a:r>
              <a:rPr lang="ru-RU" dirty="0" err="1"/>
              <a:t>потать</a:t>
            </a:r>
            <a:r>
              <a:rPr lang="ru-RU" dirty="0"/>
              <a:t>, </a:t>
            </a:r>
            <a:r>
              <a:rPr lang="ru-RU" dirty="0" err="1"/>
              <a:t>зап</a:t>
            </a:r>
            <a:r>
              <a:rPr lang="ru-RU" dirty="0"/>
              <a:t>..</a:t>
            </a:r>
            <a:r>
              <a:rPr lang="ru-RU" dirty="0" err="1"/>
              <a:t>реть</a:t>
            </a:r>
            <a:r>
              <a:rPr lang="ru-RU" dirty="0"/>
              <a:t> (на замок), </a:t>
            </a:r>
            <a:r>
              <a:rPr lang="ru-RU" dirty="0" err="1"/>
              <a:t>р..сток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забл</a:t>
            </a:r>
            <a:r>
              <a:rPr lang="ru-RU" dirty="0"/>
              <a:t>..стел, </a:t>
            </a:r>
            <a:r>
              <a:rPr lang="ru-RU" dirty="0" err="1"/>
              <a:t>ск</a:t>
            </a:r>
            <a:r>
              <a:rPr lang="ru-RU" dirty="0"/>
              <a:t>..</a:t>
            </a:r>
            <a:r>
              <a:rPr lang="ru-RU" dirty="0" err="1"/>
              <a:t>калка</a:t>
            </a:r>
            <a:r>
              <a:rPr lang="ru-RU" dirty="0"/>
              <a:t>, </a:t>
            </a:r>
            <a:r>
              <a:rPr lang="ru-RU" dirty="0" err="1"/>
              <a:t>соб..рать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пож</a:t>
            </a:r>
            <a:r>
              <a:rPr lang="ru-RU" dirty="0"/>
              <a:t>..мающий, </a:t>
            </a:r>
            <a:r>
              <a:rPr lang="ru-RU" dirty="0" err="1"/>
              <a:t>соч</a:t>
            </a:r>
            <a:r>
              <a:rPr lang="ru-RU" dirty="0"/>
              <a:t>..</a:t>
            </a:r>
            <a:r>
              <a:rPr lang="ru-RU" dirty="0" err="1"/>
              <a:t>тание</a:t>
            </a:r>
            <a:r>
              <a:rPr lang="ru-RU" dirty="0"/>
              <a:t>, </a:t>
            </a:r>
            <a:r>
              <a:rPr lang="ru-RU" dirty="0" err="1"/>
              <a:t>поч</a:t>
            </a:r>
            <a:r>
              <a:rPr lang="ru-RU" dirty="0"/>
              <a:t>..тать (старших)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взр</a:t>
            </a:r>
            <a:r>
              <a:rPr lang="ru-RU" dirty="0"/>
              <a:t>..</a:t>
            </a:r>
            <a:r>
              <a:rPr lang="ru-RU" dirty="0" err="1"/>
              <a:t>слеть</a:t>
            </a:r>
            <a:r>
              <a:rPr lang="ru-RU" dirty="0"/>
              <a:t>, г..</a:t>
            </a:r>
            <a:r>
              <a:rPr lang="ru-RU" dirty="0" err="1"/>
              <a:t>рнолыжный</a:t>
            </a:r>
            <a:r>
              <a:rPr lang="ru-RU" dirty="0"/>
              <a:t>, </a:t>
            </a:r>
            <a:r>
              <a:rPr lang="ru-RU" dirty="0" err="1"/>
              <a:t>оз</a:t>
            </a:r>
            <a:r>
              <a:rPr lang="ru-RU" dirty="0"/>
              <a:t>..</a:t>
            </a:r>
            <a:r>
              <a:rPr lang="ru-RU" dirty="0" err="1"/>
              <a:t>рение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попл</a:t>
            </a:r>
            <a:r>
              <a:rPr lang="ru-RU" dirty="0"/>
              <a:t>..</a:t>
            </a:r>
            <a:r>
              <a:rPr lang="ru-RU" dirty="0" err="1"/>
              <a:t>вок</a:t>
            </a:r>
            <a:r>
              <a:rPr lang="ru-RU" dirty="0"/>
              <a:t>, зад..</a:t>
            </a:r>
            <a:r>
              <a:rPr lang="ru-RU" dirty="0" err="1"/>
              <a:t>раться</a:t>
            </a:r>
            <a:r>
              <a:rPr lang="ru-RU" dirty="0"/>
              <a:t>, </a:t>
            </a:r>
            <a:r>
              <a:rPr lang="ru-RU" dirty="0" err="1"/>
              <a:t>изл</a:t>
            </a:r>
            <a:r>
              <a:rPr lang="ru-RU" dirty="0"/>
              <a:t>..жить (суть проблемы)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974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3FE670-928A-42BB-889B-F4737F94E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№10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1AA40E-09E5-4607-817E-D0703F4DE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697" y="1313895"/>
            <a:ext cx="5780103" cy="48630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Укажите варианты ответов, в которых во всех словах одного ряда пропущена одна и та же буква.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пред..</a:t>
            </a:r>
            <a:r>
              <a:rPr lang="ru-RU" dirty="0" err="1"/>
              <a:t>нфарктный</a:t>
            </a:r>
            <a:r>
              <a:rPr lang="ru-RU" dirty="0"/>
              <a:t>, без..</a:t>
            </a:r>
            <a:r>
              <a:rPr lang="ru-RU" dirty="0" err="1"/>
              <a:t>гольный</a:t>
            </a:r>
            <a:r>
              <a:rPr lang="ru-RU" dirty="0"/>
              <a:t>, меж..</a:t>
            </a:r>
            <a:r>
              <a:rPr lang="ru-RU" dirty="0" err="1"/>
              <a:t>нтернатский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пр..уныл</a:t>
            </a:r>
            <a:r>
              <a:rPr lang="ru-RU" dirty="0"/>
              <a:t>, </a:t>
            </a:r>
            <a:r>
              <a:rPr lang="ru-RU" dirty="0" err="1"/>
              <a:t>пр</a:t>
            </a:r>
            <a:r>
              <a:rPr lang="ru-RU" dirty="0"/>
              <a:t>..</a:t>
            </a:r>
            <a:r>
              <a:rPr lang="ru-RU" dirty="0" err="1"/>
              <a:t>вратные</a:t>
            </a:r>
            <a:r>
              <a:rPr lang="ru-RU" dirty="0"/>
              <a:t> (представления), </a:t>
            </a:r>
            <a:r>
              <a:rPr lang="ru-RU" dirty="0" err="1"/>
              <a:t>пр..домовой</a:t>
            </a:r>
            <a:r>
              <a:rPr lang="ru-RU" dirty="0"/>
              <a:t> (участок)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п..</a:t>
            </a:r>
            <a:r>
              <a:rPr lang="ru-RU" dirty="0" err="1"/>
              <a:t>едестал</a:t>
            </a:r>
            <a:r>
              <a:rPr lang="ru-RU" dirty="0"/>
              <a:t>, </a:t>
            </a:r>
            <a:r>
              <a:rPr lang="ru-RU" dirty="0" err="1"/>
              <a:t>всеоб</a:t>
            </a:r>
            <a:r>
              <a:rPr lang="ru-RU" dirty="0"/>
              <a:t>..</a:t>
            </a:r>
            <a:r>
              <a:rPr lang="ru-RU" dirty="0" err="1"/>
              <a:t>емлющий</a:t>
            </a:r>
            <a:r>
              <a:rPr lang="ru-RU" dirty="0"/>
              <a:t>, </a:t>
            </a:r>
            <a:r>
              <a:rPr lang="ru-RU" dirty="0" err="1"/>
              <a:t>пред..юбилейный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и..брал</a:t>
            </a:r>
            <a:r>
              <a:rPr lang="ru-RU" dirty="0"/>
              <a:t>, </a:t>
            </a:r>
            <a:r>
              <a:rPr lang="ru-RU" dirty="0" err="1"/>
              <a:t>бе</a:t>
            </a:r>
            <a:r>
              <a:rPr lang="ru-RU" dirty="0"/>
              <a:t>..вкусный, </a:t>
            </a:r>
            <a:r>
              <a:rPr lang="ru-RU" dirty="0" err="1"/>
              <a:t>ра</a:t>
            </a:r>
            <a:r>
              <a:rPr lang="ru-RU" dirty="0"/>
              <a:t>..жать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р..ссыпал</a:t>
            </a:r>
            <a:r>
              <a:rPr lang="ru-RU" dirty="0"/>
              <a:t>, </a:t>
            </a:r>
            <a:r>
              <a:rPr lang="ru-RU" dirty="0" err="1"/>
              <a:t>поз..прошлый</a:t>
            </a:r>
            <a:r>
              <a:rPr lang="ru-RU" dirty="0"/>
              <a:t>, </a:t>
            </a:r>
            <a:r>
              <a:rPr lang="ru-RU" dirty="0" err="1"/>
              <a:t>нез</a:t>
            </a:r>
            <a:r>
              <a:rPr lang="ru-RU" dirty="0"/>
              <a:t>..</a:t>
            </a:r>
            <a:r>
              <a:rPr lang="ru-RU" dirty="0" err="1"/>
              <a:t>менимый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52CA224-D27C-4074-9073-BD01CD75F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313894"/>
            <a:ext cx="5780103" cy="55441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Укажите варианты ответов, в которых во всех словах одного ряда пропущена одна и та же буква.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пр..возмочь</a:t>
            </a:r>
            <a:r>
              <a:rPr lang="ru-RU" dirty="0"/>
              <a:t>, </a:t>
            </a:r>
            <a:r>
              <a:rPr lang="ru-RU" dirty="0" err="1"/>
              <a:t>пр</a:t>
            </a:r>
            <a:r>
              <a:rPr lang="ru-RU" dirty="0"/>
              <a:t>..</a:t>
            </a:r>
            <a:r>
              <a:rPr lang="ru-RU" dirty="0" err="1"/>
              <a:t>дания</a:t>
            </a:r>
            <a:r>
              <a:rPr lang="ru-RU" dirty="0"/>
              <a:t> (старины), </a:t>
            </a:r>
            <a:r>
              <a:rPr lang="ru-RU" dirty="0" err="1"/>
              <a:t>пр</a:t>
            </a:r>
            <a:r>
              <a:rPr lang="ru-RU" dirty="0"/>
              <a:t>..</a:t>
            </a:r>
            <a:r>
              <a:rPr lang="ru-RU" dirty="0" err="1"/>
              <a:t>рываемый</a:t>
            </a:r>
            <a:r>
              <a:rPr lang="ru-RU" dirty="0"/>
              <a:t> (собеседником)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не..</a:t>
            </a:r>
            <a:r>
              <a:rPr lang="ru-RU" dirty="0" err="1"/>
              <a:t>говорчивый</a:t>
            </a:r>
            <a:r>
              <a:rPr lang="ru-RU" dirty="0"/>
              <a:t>, </a:t>
            </a:r>
            <a:r>
              <a:rPr lang="ru-RU" dirty="0" err="1"/>
              <a:t>бе</a:t>
            </a:r>
            <a:r>
              <a:rPr lang="ru-RU" dirty="0"/>
              <a:t>..цельный, в..</a:t>
            </a:r>
            <a:r>
              <a:rPr lang="ru-RU" dirty="0" err="1"/>
              <a:t>дремнуть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соб</a:t>
            </a:r>
            <a:r>
              <a:rPr lang="ru-RU" dirty="0"/>
              <a:t>..</a:t>
            </a:r>
            <a:r>
              <a:rPr lang="ru-RU" dirty="0" err="1"/>
              <a:t>ётся</a:t>
            </a:r>
            <a:r>
              <a:rPr lang="ru-RU" dirty="0"/>
              <a:t>, </a:t>
            </a:r>
            <a:r>
              <a:rPr lang="ru-RU" dirty="0" err="1"/>
              <a:t>супер..яркий</a:t>
            </a:r>
            <a:r>
              <a:rPr lang="ru-RU" dirty="0"/>
              <a:t>, в..</a:t>
            </a:r>
            <a:r>
              <a:rPr lang="ru-RU" dirty="0" err="1"/>
              <a:t>ётся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о..бойный</a:t>
            </a:r>
            <a:r>
              <a:rPr lang="ru-RU" dirty="0"/>
              <a:t> (молоток), </a:t>
            </a:r>
            <a:r>
              <a:rPr lang="ru-RU" dirty="0" err="1"/>
              <a:t>на..строчный</a:t>
            </a:r>
            <a:r>
              <a:rPr lang="ru-RU" dirty="0"/>
              <a:t>, </a:t>
            </a:r>
            <a:r>
              <a:rPr lang="ru-RU" dirty="0" err="1"/>
              <a:t>по..черкни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от..</a:t>
            </a:r>
            <a:r>
              <a:rPr lang="ru-RU" dirty="0" err="1"/>
              <a:t>скать</a:t>
            </a:r>
            <a:r>
              <a:rPr lang="ru-RU" dirty="0"/>
              <a:t>, под..</a:t>
            </a:r>
            <a:r>
              <a:rPr lang="ru-RU" dirty="0" err="1"/>
              <a:t>тожить</a:t>
            </a:r>
            <a:r>
              <a:rPr lang="ru-RU" dirty="0"/>
              <a:t>, с..</a:t>
            </a:r>
            <a:r>
              <a:rPr lang="ru-RU" dirty="0" err="1"/>
              <a:t>змала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31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43C5D7-9EBF-4ADB-A308-A952DF63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№11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5153C1E-69C4-4217-A06A-CBFE27448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043" y="1207362"/>
            <a:ext cx="5877757" cy="5521911"/>
          </a:xfrm>
        </p:spPr>
        <p:txBody>
          <a:bodyPr>
            <a:normAutofit/>
          </a:bodyPr>
          <a:lstStyle/>
          <a:p>
            <a:r>
              <a:rPr lang="ru-RU" dirty="0"/>
              <a:t>Укажите варианты ответов, в которых в обоих словах одного ряда пропущена одна и та же буква.</a:t>
            </a:r>
          </a:p>
          <a:p>
            <a:r>
              <a:rPr lang="ru-RU" dirty="0" err="1"/>
              <a:t>проповед</a:t>
            </a:r>
            <a:r>
              <a:rPr lang="ru-RU" dirty="0"/>
              <a:t>..</a:t>
            </a:r>
            <a:r>
              <a:rPr lang="ru-RU" dirty="0" err="1"/>
              <a:t>вать</a:t>
            </a:r>
            <a:r>
              <a:rPr lang="ru-RU" dirty="0"/>
              <a:t>, (на террасе) свеж..</a:t>
            </a:r>
          </a:p>
          <a:p>
            <a:r>
              <a:rPr lang="ru-RU" dirty="0"/>
              <a:t>напор..</a:t>
            </a:r>
            <a:r>
              <a:rPr lang="ru-RU" dirty="0" err="1"/>
              <a:t>стый</a:t>
            </a:r>
            <a:r>
              <a:rPr lang="ru-RU" dirty="0"/>
              <a:t>, </a:t>
            </a:r>
            <a:r>
              <a:rPr lang="ru-RU" dirty="0" err="1"/>
              <a:t>запечатл</a:t>
            </a:r>
            <a:r>
              <a:rPr lang="ru-RU" dirty="0"/>
              <a:t>..</a:t>
            </a:r>
            <a:r>
              <a:rPr lang="ru-RU" dirty="0" err="1"/>
              <a:t>вать</a:t>
            </a:r>
            <a:endParaRPr lang="ru-RU" dirty="0"/>
          </a:p>
          <a:p>
            <a:r>
              <a:rPr lang="ru-RU" dirty="0" err="1"/>
              <a:t>француз..кий</a:t>
            </a:r>
            <a:r>
              <a:rPr lang="ru-RU" dirty="0"/>
              <a:t>, </a:t>
            </a:r>
            <a:r>
              <a:rPr lang="ru-RU" dirty="0" err="1"/>
              <a:t>мерз..кий</a:t>
            </a:r>
            <a:endParaRPr lang="ru-RU" dirty="0"/>
          </a:p>
          <a:p>
            <a:r>
              <a:rPr lang="ru-RU" dirty="0" err="1"/>
              <a:t>обидч</a:t>
            </a:r>
            <a:r>
              <a:rPr lang="ru-RU" dirty="0"/>
              <a:t>..вый, </a:t>
            </a:r>
            <a:r>
              <a:rPr lang="ru-RU" dirty="0" err="1"/>
              <a:t>баран..на</a:t>
            </a:r>
            <a:endParaRPr lang="ru-RU" dirty="0"/>
          </a:p>
          <a:p>
            <a:r>
              <a:rPr lang="ru-RU" dirty="0" err="1"/>
              <a:t>лед..ной</a:t>
            </a:r>
            <a:r>
              <a:rPr lang="ru-RU" dirty="0"/>
              <a:t>, глин..</a:t>
            </a:r>
            <a:r>
              <a:rPr lang="ru-RU" dirty="0" err="1"/>
              <a:t>стый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4D75C65-5144-435F-8464-0A375D0AD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287262"/>
            <a:ext cx="5786021" cy="5291091"/>
          </a:xfrm>
        </p:spPr>
        <p:txBody>
          <a:bodyPr>
            <a:normAutofit/>
          </a:bodyPr>
          <a:lstStyle/>
          <a:p>
            <a:r>
              <a:rPr lang="ru-RU" dirty="0"/>
              <a:t>Укажите варианты ответов, в которых в обоих словах одного ряда пропущена одна и та же буква.</a:t>
            </a:r>
          </a:p>
          <a:p>
            <a:r>
              <a:rPr lang="ru-RU" dirty="0" err="1"/>
              <a:t>улыбч</a:t>
            </a:r>
            <a:r>
              <a:rPr lang="ru-RU" dirty="0"/>
              <a:t>..вый, </a:t>
            </a:r>
            <a:r>
              <a:rPr lang="ru-RU" dirty="0" err="1"/>
              <a:t>ноч</a:t>
            </a:r>
            <a:r>
              <a:rPr lang="ru-RU" dirty="0"/>
              <a:t>..</a:t>
            </a:r>
            <a:r>
              <a:rPr lang="ru-RU" dirty="0" err="1"/>
              <a:t>вать</a:t>
            </a:r>
            <a:endParaRPr lang="ru-RU" dirty="0"/>
          </a:p>
          <a:p>
            <a:r>
              <a:rPr lang="ru-RU" dirty="0" err="1"/>
              <a:t>кра</a:t>
            </a:r>
            <a:r>
              <a:rPr lang="ru-RU" dirty="0"/>
              <a:t>..</a:t>
            </a:r>
            <a:r>
              <a:rPr lang="ru-RU" dirty="0" err="1"/>
              <a:t>шек</a:t>
            </a:r>
            <a:r>
              <a:rPr lang="ru-RU" dirty="0"/>
              <a:t>, тем..</a:t>
            </a:r>
            <a:r>
              <a:rPr lang="ru-RU" dirty="0" err="1"/>
              <a:t>чко</a:t>
            </a:r>
            <a:endParaRPr lang="ru-RU" dirty="0"/>
          </a:p>
          <a:p>
            <a:r>
              <a:rPr lang="ru-RU" dirty="0" err="1"/>
              <a:t>велотренаж</a:t>
            </a:r>
            <a:r>
              <a:rPr lang="ru-RU" dirty="0"/>
              <a:t>..р, туш..</a:t>
            </a:r>
            <a:r>
              <a:rPr lang="ru-RU" dirty="0" err="1"/>
              <a:t>нка</a:t>
            </a:r>
            <a:endParaRPr lang="ru-RU" dirty="0"/>
          </a:p>
          <a:p>
            <a:r>
              <a:rPr lang="ru-RU" dirty="0" err="1"/>
              <a:t>развед</a:t>
            </a:r>
            <a:r>
              <a:rPr lang="ru-RU" dirty="0"/>
              <a:t>..</a:t>
            </a:r>
            <a:r>
              <a:rPr lang="ru-RU" dirty="0" err="1"/>
              <a:t>вательный</a:t>
            </a:r>
            <a:r>
              <a:rPr lang="ru-RU" dirty="0"/>
              <a:t>, </a:t>
            </a:r>
            <a:r>
              <a:rPr lang="ru-RU" dirty="0" err="1"/>
              <a:t>размаз</a:t>
            </a:r>
            <a:r>
              <a:rPr lang="ru-RU" dirty="0"/>
              <a:t>..</a:t>
            </a:r>
            <a:r>
              <a:rPr lang="ru-RU" dirty="0" err="1"/>
              <a:t>вать</a:t>
            </a:r>
            <a:endParaRPr lang="ru-RU" dirty="0"/>
          </a:p>
          <a:p>
            <a:r>
              <a:rPr lang="ru-RU" dirty="0" err="1"/>
              <a:t>слев</a:t>
            </a:r>
            <a:r>
              <a:rPr lang="ru-RU" dirty="0"/>
              <a:t>.., вин..</a:t>
            </a:r>
            <a:r>
              <a:rPr lang="ru-RU" dirty="0" err="1"/>
              <a:t>ватый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452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577</Words>
  <Application>Microsoft Office PowerPoint</Application>
  <PresentationFormat>Произвольный</PresentationFormat>
  <Paragraphs>76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Подготовка к диагностической работе </vt:lpstr>
      <vt:lpstr>№4 Найдите ошибки и поставьте ударения верно.   </vt:lpstr>
      <vt:lpstr>№4 Найдите ошибки и поставьте ударения верно</vt:lpstr>
      <vt:lpstr>Задание 7 проверяет:  </vt:lpstr>
      <vt:lpstr>Найдите ошибки и исправьте слово</vt:lpstr>
      <vt:lpstr>Найдите ошибки и исправьте слово</vt:lpstr>
      <vt:lpstr>№9</vt:lpstr>
      <vt:lpstr>№10</vt:lpstr>
      <vt:lpstr>№11</vt:lpstr>
      <vt:lpstr>№19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Диагностическая работа </dc:title>
  <dc:creator>кабинет 26</dc:creator>
  <cp:lastModifiedBy>Я</cp:lastModifiedBy>
  <cp:revision>11</cp:revision>
  <dcterms:created xsi:type="dcterms:W3CDTF">2021-02-02T05:58:10Z</dcterms:created>
  <dcterms:modified xsi:type="dcterms:W3CDTF">2022-01-17T20:11:01Z</dcterms:modified>
</cp:coreProperties>
</file>