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9" r:id="rId6"/>
    <p:sldId id="262" r:id="rId7"/>
    <p:sldId id="270" r:id="rId8"/>
    <p:sldId id="265" r:id="rId9"/>
    <p:sldId id="264" r:id="rId10"/>
    <p:sldId id="266" r:id="rId11"/>
    <p:sldId id="263" r:id="rId12"/>
    <p:sldId id="271" r:id="rId13"/>
    <p:sldId id="259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«Начало возрождения Андрея». Том 2. Часть </a:t>
            </a:r>
            <a:r>
              <a:rPr lang="ru-RU" b="1" dirty="0" smtClean="0"/>
              <a:t>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kino-teatr.org/movie/kadr/1065/111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538" y="2348880"/>
            <a:ext cx="81009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pt4web.ru/images/848/25392/64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встреча с дубом</a:t>
            </a:r>
            <a:endParaRPr lang="ru-RU" dirty="0"/>
          </a:p>
        </p:txBody>
      </p:sp>
      <p:pic>
        <p:nvPicPr>
          <p:cNvPr id="21508" name="Picture 4" descr="http://img3.proshkolu.ru/content/media/pic/std/2000000/1322000/1321576-c92d828c40a05b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88773"/>
            <a:ext cx="3528392" cy="4704523"/>
          </a:xfrm>
          <a:prstGeom prst="rect">
            <a:avLst/>
          </a:prstGeom>
          <a:noFill/>
        </p:spPr>
      </p:pic>
      <p:pic>
        <p:nvPicPr>
          <p:cNvPr id="21510" name="Picture 6" descr="http://fb.ru/misc/i/gallery/10809/932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2"/>
            <a:ext cx="480060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князь Андрей, возвращаясь домой, въехал опять в ту березовую рощу, в которой этот старый, корявый дуб так странно и памятно поразил его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«Да, здесь, в этом лесу, был этот дуб, с которым мы были согласны, — </a:t>
            </a:r>
            <a:r>
              <a:rPr lang="ru-RU" sz="2000" dirty="0" smtClean="0"/>
              <a:t>подумал </a:t>
            </a:r>
            <a:r>
              <a:rPr lang="ru-RU" sz="2000" dirty="0"/>
              <a:t>князь Андрей. — Да где он? » — подумал опять князь </a:t>
            </a:r>
            <a:r>
              <a:rPr lang="ru-RU" sz="2000" dirty="0" smtClean="0"/>
              <a:t>Андрей</a:t>
            </a:r>
          </a:p>
          <a:p>
            <a:r>
              <a:rPr lang="ru-RU" sz="2000" dirty="0"/>
              <a:t>Старый дуб, весь преображенный, раскинувшись шатром сочной, темной зелени, млел, чуть колыхаясь в лучах вечернего солнца. Ни корявых пальцев, ни болячек, ни старого горя и недоверия — ничего не было видно. Сквозь столетнюю жесткую кору пробились без сучков сочные, молодые листья, так что верить нельзя было, что это старик произвел их. «Да это тот самый дуб», — подумал князь Андрей, и на него вдруг нашло беспричинное весеннее чувство радости и обновления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«Нет, жизнь не кончена и тридцать один год, — вдруг окончательно </a:t>
            </a:r>
            <a:r>
              <a:rPr lang="ru-RU" sz="2000" dirty="0" err="1"/>
              <a:t>беспеременно</a:t>
            </a:r>
            <a:r>
              <a:rPr lang="ru-RU" sz="2000" dirty="0"/>
              <a:t> решил князь Андрей. — Мало того, что я знаю все то, что есть во мне, надо, чтоб и все знали это: и Пьер, и эта девочка, которая хотела улететь в небо, надо, чтобы все знали меня, чтобы не для одного меня шла моя жизнь, чтобы не жили они так, как эта девочка, независимо от моей жизни, чтобы на всех она отражалась и чтобы все они жили со мною вместе!»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09537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Андрей и Сперанский (гл.4-5)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fs1.ppt4web.ru/images/16566/98766/310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522226" cy="3384376"/>
          </a:xfrm>
          <a:prstGeom prst="rect">
            <a:avLst/>
          </a:prstGeom>
          <a:noFill/>
        </p:spPr>
      </p:pic>
      <p:pic>
        <p:nvPicPr>
          <p:cNvPr id="1028" name="Picture 4" descr="http://expositions.nlr.ru/rusautograph/_Data/Portret/Title%D0%A1%D0%BF%D0%B5%D1%80%D0%B0%D0%BD%D1%81%D0%BA%D0%B8%D0%B9_%D0%9C.%D0%9C._(%D1%80%D0%B0%D0%B1%D0%BE%D1%82%D0%B0_%D0%A2%D1%80%D0%BE%D0%BF%D0%B8%D0%BD%D0%B8%D0%BD%D0%B0).%D0%B4%D0%BE%201839%20%D0%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3181445" cy="4068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motretzdes.ru/uploads/images/a/n/d/andrej_speransk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smtClean="0"/>
              <a:t>Рассмотреть сцены</a:t>
            </a:r>
            <a:endParaRPr lang="ru-RU" b="1"/>
          </a:p>
          <a:p>
            <a:r>
              <a:rPr lang="ru-RU" b="1" dirty="0" smtClean="0"/>
              <a:t>«</a:t>
            </a:r>
            <a:r>
              <a:rPr lang="ru-RU" b="1" dirty="0"/>
              <a:t>Андрей и Наташа на пути к своему счастью». Том 2, часть 3. </a:t>
            </a:r>
            <a:r>
              <a:rPr lang="ru-RU" dirty="0" smtClean="0"/>
              <a:t>Наташе </a:t>
            </a:r>
            <a:r>
              <a:rPr lang="ru-RU" dirty="0"/>
              <a:t>16 лет. Подготовка к балу. Первый бал Наташи. Андрей и Наташа. Танец. Мечты Андрея. Любовь Наташи. (гл.12-22) Помолвка. Андрей и семья (гл. 23-26)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33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dirty="0" smtClean="0"/>
              <a:t>Андрей и </a:t>
            </a:r>
            <a:r>
              <a:rPr lang="ru-RU" dirty="0" smtClean="0"/>
              <a:t>Пьер</a:t>
            </a:r>
            <a:br>
              <a:rPr lang="ru-RU" dirty="0" smtClean="0"/>
            </a:br>
            <a:r>
              <a:rPr lang="ru-RU" dirty="0" smtClean="0"/>
              <a:t>Часть 2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ru-RU" dirty="0" smtClean="0"/>
              <a:t>Встреча Андрея и Пьера. Андрей после Аустерлица. Изменения в Болконском. Вера в Бога. (11- 12) . </a:t>
            </a:r>
            <a:endParaRPr lang="ru-RU" dirty="0"/>
          </a:p>
        </p:txBody>
      </p:sp>
      <p:pic>
        <p:nvPicPr>
          <p:cNvPr id="3074" name="Picture 2" descr="http://artpoisk.info/files/images/_thumbs/25282/516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89704"/>
            <a:ext cx="3385195" cy="4555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ib2.podelise.ru/tw_files2/urls_79/36/d-35546/7z-docs/1_html_m1fa2bb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3"/>
            <a:ext cx="2952328" cy="1770220"/>
          </a:xfrm>
          <a:prstGeom prst="rect">
            <a:avLst/>
          </a:prstGeom>
          <a:noFill/>
        </p:spPr>
      </p:pic>
      <p:sp>
        <p:nvSpPr>
          <p:cNvPr id="18436" name="AutoShape 4" descr="http://proxy.whoisaaronbrown.com/proxy/http:/cdn15.img22.ria.ru/images/133801/02/133801022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://proxy.whoisaaronbrown.com/proxy/http:/cdn15.img22.ria.ru/images/133801/02/133801022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://proxy.whoisaaronbrown.com/proxy/http:/cdn15.img22.ria.ru/images/133801/02/133801022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://1piar.ru/folio/images/518524-59aaa3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1872208" cy="34716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260648"/>
            <a:ext cx="5554960" cy="5865515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Пьер исполнил свое давнишнее намерение — заехать к своему другу Болконскому, которого он не видал два года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Я </a:t>
            </a:r>
            <a:r>
              <a:rPr lang="ru-RU" sz="2000" dirty="0"/>
              <a:t>жил для славы. (Ведь что же слава? та же любовь к другим, желание сделать для них что-нибудь, желание их похвалы.) Так я жил для других и не почти, а совсем погубил свою жизнь. И с тех пор стал спокоен, как </a:t>
            </a:r>
            <a:r>
              <a:rPr lang="ru-RU" sz="2000" b="1" dirty="0"/>
              <a:t>живу для одного себя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я </a:t>
            </a:r>
            <a:r>
              <a:rPr lang="ru-RU" sz="2000" dirty="0"/>
              <a:t>дал себе слово, что </a:t>
            </a:r>
            <a:r>
              <a:rPr lang="ru-RU" sz="2000" b="1" dirty="0"/>
              <a:t>служить в действующей русской армии я не буду</a:t>
            </a:r>
            <a:r>
              <a:rPr lang="ru-RU" sz="2000" dirty="0"/>
              <a:t>. И не буду. Ежели бы Бонапарте стоял тут, у Смоленска, угрожая Лысым Горам, и тогда бы я не стал служить в русской армии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Надо жить, надо любить, надо верить, — говорил </a:t>
            </a:r>
            <a:r>
              <a:rPr lang="ru-RU" sz="2000" dirty="0" smtClean="0"/>
              <a:t>Пьер</a:t>
            </a:r>
          </a:p>
          <a:p>
            <a:r>
              <a:rPr lang="ru-RU" sz="2000" dirty="0"/>
              <a:t>Свидание с Пьером было для князя Андрея эпохой, с которой началась хотя во внешности и та же самая, но во внутреннем мире его новая жизнь.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Часть 3 Андрей у Ростовых.</a:t>
            </a:r>
            <a:endParaRPr lang="ru-RU" dirty="0"/>
          </a:p>
        </p:txBody>
      </p:sp>
      <p:pic>
        <p:nvPicPr>
          <p:cNvPr id="2050" name="Picture 2" descr="http://yaokino.ru/wp-content/uploads/2013/02/2013-02-20_003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8105775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Два описания дуба. Ночь в Отрадном. (гл. 1-3).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84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встреча с </a:t>
            </a:r>
            <a:r>
              <a:rPr lang="ru-RU" dirty="0" smtClean="0"/>
              <a:t>дубом</a:t>
            </a:r>
            <a:br>
              <a:rPr lang="ru-RU" dirty="0" smtClean="0"/>
            </a:br>
            <a:r>
              <a:rPr lang="ru-RU" dirty="0" smtClean="0"/>
              <a:t>Глава 1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9872" y="1556792"/>
            <a:ext cx="5472608" cy="511256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 краю дороги стоял дуб. Вероятно, в десять раз старше берез,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огромный</a:t>
            </a:r>
            <a:r>
              <a:rPr lang="ru-RU" dirty="0"/>
              <a:t>, в два обхвата дуб, с обломанными, давно, видно, суками и с обломанной корой, заросшей старыми болячками.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огромными своими неуклюже, несимметрично растопыренными корявыми руками и пальцами, он старым, сердитым и презрительным уродом стоял между улыбающимися березами. Только он один не хотел подчиняться обаянию весны и не хотел видеть ни весны, ни солнца</a:t>
            </a:r>
            <a:endParaRPr lang="ru-RU" dirty="0"/>
          </a:p>
        </p:txBody>
      </p:sp>
      <p:pic>
        <p:nvPicPr>
          <p:cNvPr id="19458" name="Picture 2" descr="http://fb.ru/misc/i/gallery/10809/932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168352" cy="2026197"/>
          </a:xfrm>
          <a:prstGeom prst="rect">
            <a:avLst/>
          </a:prstGeom>
          <a:noFill/>
        </p:spPr>
      </p:pic>
      <p:pic>
        <p:nvPicPr>
          <p:cNvPr id="19460" name="Picture 4" descr="http://vtikhonov.ru/wp-content/gallery/war/wa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26" y="4005064"/>
            <a:ext cx="32385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Первая встреча с дубом</a:t>
            </a:r>
            <a:br>
              <a:rPr lang="ru-RU" dirty="0"/>
            </a:br>
            <a:r>
              <a:rPr lang="ru-RU" dirty="0"/>
              <a:t>Глава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«Весна, и любовь, и </a:t>
            </a:r>
            <a:r>
              <a:rPr lang="ru-RU" dirty="0" err="1"/>
              <a:t>счастие</a:t>
            </a:r>
            <a:r>
              <a:rPr lang="ru-RU" dirty="0"/>
              <a:t>! — как будто говорил этот дуб. — И как не надоест вам все один и тот же глупый бессмысленный обман! Все одно и то же, и все обман! Нет ни весны, ни солнца, ни счастья. </a:t>
            </a:r>
            <a:endParaRPr lang="ru-RU" dirty="0" smtClean="0"/>
          </a:p>
          <a:p>
            <a:r>
              <a:rPr lang="ru-RU" dirty="0"/>
              <a:t>«Да, он прав, тысячу раз прав этот дуб, — думал князь Андрей, — пускай другие, молодые, вновь поддаются на этот обман, а мы знаем жизнь, — наша жизнь кончена!»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64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Наташей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124744"/>
            <a:ext cx="4978896" cy="54006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Предводителем был граф Илья Андреевич Ростов, и князь Андрей в середине мая поехал к нему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подбегала к коляске черноволосая, очень тоненькая, странно-тоненькая, черноглазая девушка в желтом ситцевом </a:t>
            </a:r>
            <a:r>
              <a:rPr lang="ru-RU" sz="2000" dirty="0" smtClean="0"/>
              <a:t>платье</a:t>
            </a:r>
          </a:p>
          <a:p>
            <a:r>
              <a:rPr lang="ru-RU" sz="2000" dirty="0"/>
              <a:t>а эта тоненькая и хорошенькая девушка не знала и не хотела знать про его существование и была довольна и счастлива какой-то своей отдельной — верно, глупой, — но веселой и счастливой жизнью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Болконский, несколько раз взглядывая на Наташу, чему-то смеявшуюся, веселившуюся между другой, молодой половиной общества, все спрашивал себя: «О чем она думает? Чему она так рада?»</a:t>
            </a:r>
            <a:endParaRPr lang="ru-RU" sz="2000" dirty="0"/>
          </a:p>
        </p:txBody>
      </p:sp>
      <p:pic>
        <p:nvPicPr>
          <p:cNvPr id="22530" name="Picture 2" descr="http://mypresentation.ru/documents/5f54f5e928de6a6096783231a9851413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240360" cy="243027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234568" cy="142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Ночь в Отрадном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124744"/>
            <a:ext cx="4474840" cy="5733256"/>
          </a:xfrm>
        </p:spPr>
        <p:txBody>
          <a:bodyPr/>
          <a:lstStyle/>
          <a:p>
            <a:r>
              <a:rPr lang="ru-RU" sz="2400" dirty="0"/>
              <a:t>Князь Андрей встал и подошел к </a:t>
            </a:r>
            <a:r>
              <a:rPr lang="ru-RU" sz="2400" dirty="0" smtClean="0"/>
              <a:t>окну</a:t>
            </a:r>
          </a:p>
          <a:p>
            <a:r>
              <a:rPr lang="ru-RU" sz="2400" dirty="0"/>
              <a:t>Ночь была свежая и </a:t>
            </a:r>
            <a:r>
              <a:rPr lang="ru-RU" sz="2400" dirty="0" err="1" smtClean="0"/>
              <a:t>неп</a:t>
            </a:r>
            <a:endParaRPr lang="ru-RU" sz="2400" dirty="0" smtClean="0"/>
          </a:p>
          <a:p>
            <a:r>
              <a:rPr lang="ru-RU" sz="2400" dirty="0"/>
              <a:t>Ты спи, а я не могу, — отвечал первый </a:t>
            </a:r>
            <a:r>
              <a:rPr lang="ru-RU" sz="2400" dirty="0" err="1"/>
              <a:t>голос</a:t>
            </a:r>
            <a:r>
              <a:rPr lang="ru-RU" sz="2400" dirty="0" err="1" smtClean="0"/>
              <a:t>одвижно</a:t>
            </a:r>
            <a:r>
              <a:rPr lang="ru-RU" sz="2400" dirty="0" smtClean="0"/>
              <a:t>-светлая</a:t>
            </a:r>
            <a:r>
              <a:rPr lang="ru-RU" dirty="0" smtClean="0"/>
              <a:t>.</a:t>
            </a:r>
          </a:p>
          <a:p>
            <a:r>
              <a:rPr lang="ru-RU" sz="2000" dirty="0"/>
              <a:t> Нет, ты посмотри, что за луна!.. Ах, какая прелесть! Ты поди сюда. Душенька, голубушка, поди сюда. Ну, видишь</a:t>
            </a:r>
            <a:r>
              <a:rPr lang="ru-RU" sz="2000" dirty="0" smtClean="0"/>
              <a:t>?</a:t>
            </a:r>
          </a:p>
          <a:p>
            <a:r>
              <a:rPr lang="ru-RU" sz="2000" dirty="0"/>
              <a:t>В душе его вдруг поднялась такая неожиданная путаница молодых мыслей и надежд, противоречащих всей его жизни,</a:t>
            </a:r>
            <a:endParaRPr lang="ru-RU" sz="2000" dirty="0"/>
          </a:p>
        </p:txBody>
      </p:sp>
      <p:pic>
        <p:nvPicPr>
          <p:cNvPr id="20482" name="Picture 2" descr="http://pesenmore.ru/uploads/thumbs/1/b/e/1be4db63a766e6f77d26b100d02ec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825" y="64049"/>
            <a:ext cx="2088232" cy="1564751"/>
          </a:xfrm>
          <a:prstGeom prst="rect">
            <a:avLst/>
          </a:prstGeom>
          <a:noFill/>
        </p:spPr>
      </p:pic>
      <p:pic>
        <p:nvPicPr>
          <p:cNvPr id="20484" name="Picture 4" descr="https://s-media-cache-ak0.pinimg.com/736x/63/3e/43/633e4397d451d2deccc95bed0a2a7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3" y="2666515"/>
            <a:ext cx="2074942" cy="3167850"/>
          </a:xfrm>
          <a:prstGeom prst="rect">
            <a:avLst/>
          </a:prstGeom>
          <a:noFill/>
        </p:spPr>
      </p:pic>
      <p:pic>
        <p:nvPicPr>
          <p:cNvPr id="20486" name="Picture 6" descr="http://tolstoy.ru/resize/big/upload/iblock/400/400533c2f767454036d8cbeda131ff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450" y="2132856"/>
            <a:ext cx="1524661" cy="4235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798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«Начало возрождения Андрея». Том 2. Часть 3 </vt:lpstr>
      <vt:lpstr>Андрей и Пьер Часть 2 </vt:lpstr>
      <vt:lpstr>Презентация PowerPoint</vt:lpstr>
      <vt:lpstr>Часть 3 Андрей у Ростовых.</vt:lpstr>
      <vt:lpstr>Презентация PowerPoint</vt:lpstr>
      <vt:lpstr>Первая встреча с дубом Глава 1</vt:lpstr>
      <vt:lpstr>Первая встреча с дубом Глава 1</vt:lpstr>
      <vt:lpstr>Встреча с Наташей</vt:lpstr>
      <vt:lpstr>Ночь в Отрадном</vt:lpstr>
      <vt:lpstr>Презентация PowerPoint</vt:lpstr>
      <vt:lpstr>Вторая встреча с дубом</vt:lpstr>
      <vt:lpstr>Презентация PowerPoint</vt:lpstr>
      <vt:lpstr>Андрей и Сперанский (гл.4-5) </vt:lpstr>
      <vt:lpstr>Презентация PowerPoint</vt:lpstr>
      <vt:lpstr>ДЗ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«Начало возрождения Андрея». Том 2. Часть 2-3 </dc:title>
  <dc:creator>Таня</dc:creator>
  <cp:lastModifiedBy>Я</cp:lastModifiedBy>
  <cp:revision>16</cp:revision>
  <dcterms:created xsi:type="dcterms:W3CDTF">2016-05-18T17:12:23Z</dcterms:created>
  <dcterms:modified xsi:type="dcterms:W3CDTF">2020-05-24T20:15:50Z</dcterms:modified>
</cp:coreProperties>
</file>