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Анализ стихотворения </a:t>
            </a:r>
            <a:r>
              <a:rPr lang="ru-RU" dirty="0" err="1" smtClean="0"/>
              <a:t>В.В.Маяковского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Подготовка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Вступление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smtClean="0"/>
              <a:t>Обоснование </a:t>
            </a:r>
            <a:r>
              <a:rPr lang="ru-RU" dirty="0" smtClean="0"/>
              <a:t>личного </a:t>
            </a:r>
            <a:r>
              <a:rPr lang="ru-RU" dirty="0" smtClean="0"/>
              <a:t>выбора стихотворения </a:t>
            </a:r>
            <a:r>
              <a:rPr lang="ru-RU" dirty="0" err="1" smtClean="0"/>
              <a:t>В.В.Маяковского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Можно выбрать те стихотворения, которые вы прочли на прошлом уроке. Возможен выбор стихотворения, которые вы изучали в средних классах.</a:t>
            </a:r>
          </a:p>
          <a:p>
            <a:r>
              <a:rPr lang="ru-RU" dirty="0" smtClean="0"/>
              <a:t>2. </a:t>
            </a:r>
            <a:r>
              <a:rPr lang="ru-RU" dirty="0" smtClean="0"/>
              <a:t>Можно раскрыть историю </a:t>
            </a:r>
            <a:r>
              <a:rPr lang="ru-RU" smtClean="0"/>
              <a:t>создания стихотворения.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и идея</a:t>
            </a:r>
            <a:br>
              <a:rPr lang="ru-RU" dirty="0" smtClean="0"/>
            </a:br>
            <a:r>
              <a:rPr lang="ru-RU" dirty="0" smtClean="0"/>
              <a:t>Композиция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Тема – то, о чем говорится в стихотворении.</a:t>
            </a:r>
          </a:p>
          <a:p>
            <a:endParaRPr lang="ru-RU" dirty="0" smtClean="0"/>
          </a:p>
          <a:p>
            <a:r>
              <a:rPr lang="ru-RU" dirty="0" smtClean="0"/>
              <a:t>Идея – основная мысль. Ради чего написано.</a:t>
            </a:r>
          </a:p>
          <a:p>
            <a:endParaRPr lang="ru-RU" dirty="0" smtClean="0"/>
          </a:p>
          <a:p>
            <a:r>
              <a:rPr lang="ru-RU" dirty="0" smtClean="0"/>
              <a:t>Построение. Сколько строф. На какие части делится.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образы, картины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Лирический герой – образ, тот, от лица которого написано. Какой он?</a:t>
            </a:r>
          </a:p>
          <a:p>
            <a:endParaRPr lang="ru-RU" dirty="0" smtClean="0"/>
          </a:p>
          <a:p>
            <a:r>
              <a:rPr lang="ru-RU" dirty="0" smtClean="0"/>
              <a:t>Образ любимой, </a:t>
            </a:r>
            <a:endParaRPr lang="ru-RU" dirty="0" smtClean="0"/>
          </a:p>
          <a:p>
            <a:r>
              <a:rPr lang="ru-RU" dirty="0" smtClean="0"/>
              <a:t>родины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дома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России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природы</a:t>
            </a:r>
            <a:r>
              <a:rPr lang="ru-RU" dirty="0" smtClean="0"/>
              <a:t>,</a:t>
            </a:r>
          </a:p>
          <a:p>
            <a:r>
              <a:rPr lang="ru-RU" dirty="0" smtClean="0"/>
              <a:t>Города,</a:t>
            </a:r>
          </a:p>
          <a:p>
            <a:r>
              <a:rPr lang="ru-RU" dirty="0" smtClean="0"/>
              <a:t>другие образы.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Выразительные средства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Фонетические: аллитерация (повтор согласных), ассонанс (повтор гласных)</a:t>
            </a:r>
          </a:p>
          <a:p>
            <a:endParaRPr lang="ru-RU" dirty="0" smtClean="0"/>
          </a:p>
          <a:p>
            <a:r>
              <a:rPr lang="ru-RU" dirty="0" smtClean="0"/>
              <a:t>Тропы: эпитет, метафора, сравнение, олицетворение, гипербола и т.д.</a:t>
            </a:r>
          </a:p>
          <a:p>
            <a:endParaRPr lang="ru-RU" dirty="0" smtClean="0"/>
          </a:p>
          <a:p>
            <a:r>
              <a:rPr lang="ru-RU" dirty="0" smtClean="0"/>
              <a:t>Фигуры: риторические вопросы, восклицания, обращения, анафора, рефрен, ряды однородных членов, градация, повтор слов 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Рифма, размер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Рифма: кольцевая, парная, перекрестная.</a:t>
            </a:r>
          </a:p>
          <a:p>
            <a:endParaRPr lang="ru-RU" dirty="0" smtClean="0"/>
          </a:p>
          <a:p>
            <a:r>
              <a:rPr lang="ru-RU" dirty="0" smtClean="0"/>
              <a:t>Размер – ХЯ ДАМА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Место стихотворения в лирике поэта, в литературе. </a:t>
            </a:r>
          </a:p>
          <a:p>
            <a:r>
              <a:rPr lang="ru-RU" dirty="0" smtClean="0"/>
              <a:t>Мое впечатление.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f.ppt-online.org/files2/slide/z/ZTwH6eano72lr1BzC9LRMmfPXU38VDEWOvqc0x/slid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2" y="188640"/>
            <a:ext cx="836381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4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191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Анализ стихотворения В.В.Маяковского</vt:lpstr>
      <vt:lpstr>Вступление</vt:lpstr>
      <vt:lpstr>Тема и идея Композиция</vt:lpstr>
      <vt:lpstr>Основные образы, картины</vt:lpstr>
      <vt:lpstr>Выразительные средства</vt:lpstr>
      <vt:lpstr>Рифма, размер</vt:lpstr>
      <vt:lpstr>Заключение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стихотворения А.А.Блока, С.А. Есенина, В.В.Маяковского</dc:title>
  <dc:creator>Технологический</dc:creator>
  <cp:lastModifiedBy>Я</cp:lastModifiedBy>
  <cp:revision>4</cp:revision>
  <dcterms:created xsi:type="dcterms:W3CDTF">2016-04-07T07:10:56Z</dcterms:created>
  <dcterms:modified xsi:type="dcterms:W3CDTF">2020-04-15T14:25:04Z</dcterms:modified>
</cp:coreProperties>
</file>