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60" r:id="rId4"/>
    <p:sldId id="261" r:id="rId5"/>
    <p:sldId id="262" r:id="rId6"/>
    <p:sldId id="263" r:id="rId7"/>
    <p:sldId id="264" r:id="rId8"/>
    <p:sldId id="27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296143"/>
          </a:xfrm>
        </p:spPr>
        <p:txBody>
          <a:bodyPr/>
          <a:lstStyle/>
          <a:p>
            <a:r>
              <a:rPr lang="ru-RU" dirty="0" smtClean="0"/>
              <a:t>Воскрешение Раскольникова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284984"/>
            <a:ext cx="2124075" cy="2592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852936"/>
            <a:ext cx="2305050" cy="2914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1793852"/>
            <a:ext cx="3095947" cy="45152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Катерина Ивановна </a:t>
            </a:r>
            <a:r>
              <a:rPr lang="ru-RU" smtClean="0"/>
              <a:t>и дети</a:t>
            </a:r>
            <a:br>
              <a:rPr lang="ru-RU" smtClean="0"/>
            </a:br>
            <a:r>
              <a:rPr lang="ru-RU" smtClean="0"/>
              <a:t>5 часть 5глава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Что сообщил </a:t>
            </a:r>
            <a:r>
              <a:rPr lang="ru-RU" dirty="0" err="1" smtClean="0"/>
              <a:t>Лебезятников</a:t>
            </a:r>
            <a:r>
              <a:rPr lang="ru-RU" dirty="0" smtClean="0"/>
              <a:t>?</a:t>
            </a:r>
          </a:p>
          <a:p>
            <a:endParaRPr lang="ru-RU" dirty="0" smtClean="0"/>
          </a:p>
          <a:p>
            <a:r>
              <a:rPr lang="ru-RU" dirty="0" smtClean="0"/>
              <a:t>«Я останусь один!»</a:t>
            </a:r>
          </a:p>
          <a:p>
            <a:r>
              <a:rPr lang="ru-RU" dirty="0" smtClean="0"/>
              <a:t>Катерина Ивановна и дети на улице.</a:t>
            </a:r>
          </a:p>
          <a:p>
            <a:endParaRPr lang="ru-RU" dirty="0" smtClean="0"/>
          </a:p>
          <a:p>
            <a:r>
              <a:rPr lang="ru-RU" dirty="0" smtClean="0"/>
              <a:t>Смерть. </a:t>
            </a:r>
          </a:p>
          <a:p>
            <a:r>
              <a:rPr lang="ru-RU" b="1" dirty="0" err="1" smtClean="0"/>
              <a:t>Свидригайлов</a:t>
            </a:r>
            <a:r>
              <a:rPr lang="ru-RU" dirty="0" smtClean="0"/>
              <a:t>. Неожиданная помощь.  </a:t>
            </a:r>
          </a:p>
          <a:p>
            <a:r>
              <a:rPr lang="ru-RU" dirty="0" smtClean="0"/>
              <a:t>«Ведь я сказал, что мы сойдемся…»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067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Порфирий Петрович обвиняет Раскольникова в убийстве. (гл.1-2)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Определить роль Порфирия Петровича в признании Раскольникова.</a:t>
            </a:r>
          </a:p>
          <a:p>
            <a:r>
              <a:rPr lang="ru-RU" dirty="0" smtClean="0"/>
              <a:t>Зачем Порфирий Петрович пришел к Раскольникову?</a:t>
            </a:r>
          </a:p>
          <a:p>
            <a:r>
              <a:rPr lang="ru-RU" dirty="0" smtClean="0"/>
              <a:t>Его рассказ о ходе его расследования.</a:t>
            </a:r>
          </a:p>
          <a:p>
            <a:r>
              <a:rPr lang="ru-RU" dirty="0" smtClean="0"/>
              <a:t>Слухи</a:t>
            </a:r>
          </a:p>
          <a:p>
            <a:r>
              <a:rPr lang="ru-RU" b="1" dirty="0" smtClean="0"/>
              <a:t>Сцена в конторе</a:t>
            </a:r>
          </a:p>
          <a:p>
            <a:r>
              <a:rPr lang="ru-RU" b="1" dirty="0" smtClean="0"/>
              <a:t>Статья</a:t>
            </a:r>
          </a:p>
          <a:p>
            <a:r>
              <a:rPr lang="ru-RU" b="1" dirty="0" smtClean="0"/>
              <a:t>Признание в трактире </a:t>
            </a:r>
            <a:r>
              <a:rPr lang="ru-RU" b="1" dirty="0" err="1" smtClean="0"/>
              <a:t>Заметову</a:t>
            </a:r>
            <a:endParaRPr lang="ru-RU" b="1" dirty="0" smtClean="0"/>
          </a:p>
          <a:p>
            <a:r>
              <a:rPr lang="ru-RU" dirty="0" smtClean="0"/>
              <a:t>Порфирий Петрович предъявляет обвинение и предлагает…..</a:t>
            </a:r>
          </a:p>
          <a:p>
            <a:r>
              <a:rPr lang="ru-RU" dirty="0" smtClean="0"/>
              <a:t>Какие надежды питает следователь по отношению к Раскольникову?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Свидригайлов и Раскольников в трактире. </a:t>
            </a:r>
            <a:r>
              <a:rPr lang="ru-RU" dirty="0" smtClean="0"/>
              <a:t>(6 часть 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Рассмотреть образ </a:t>
            </a:r>
            <a:r>
              <a:rPr lang="ru-RU" b="1" dirty="0" err="1" smtClean="0"/>
              <a:t>Свидригайлова</a:t>
            </a:r>
            <a:r>
              <a:rPr lang="ru-RU" b="1" dirty="0" smtClean="0"/>
              <a:t> и его роль в жизни Раскольникова и его семьи.</a:t>
            </a:r>
          </a:p>
          <a:p>
            <a:r>
              <a:rPr lang="ru-RU" dirty="0" smtClean="0"/>
              <a:t>При каких странных обстоятельствах произошла встреча?</a:t>
            </a:r>
          </a:p>
          <a:p>
            <a:r>
              <a:rPr lang="ru-RU" dirty="0" smtClean="0"/>
              <a:t>Портрет</a:t>
            </a:r>
          </a:p>
          <a:p>
            <a:r>
              <a:rPr lang="ru-RU" dirty="0" smtClean="0"/>
              <a:t>Приговор Петербургу</a:t>
            </a:r>
          </a:p>
          <a:p>
            <a:r>
              <a:rPr lang="ru-RU" dirty="0" smtClean="0"/>
              <a:t>Главная причина – скука.</a:t>
            </a:r>
          </a:p>
          <a:p>
            <a:r>
              <a:rPr lang="ru-RU" dirty="0" smtClean="0"/>
              <a:t>История Марфы Петровны и Дуни</a:t>
            </a:r>
          </a:p>
          <a:p>
            <a:r>
              <a:rPr lang="ru-RU" dirty="0" smtClean="0"/>
              <a:t>История с невестой.</a:t>
            </a:r>
          </a:p>
          <a:p>
            <a:r>
              <a:rPr lang="ru-RU" dirty="0" smtClean="0"/>
              <a:t>Какой вывод делает Раскольников о </a:t>
            </a:r>
            <a:r>
              <a:rPr lang="ru-RU" dirty="0" err="1" smtClean="0"/>
              <a:t>Свидригайлове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Черная душа </a:t>
            </a:r>
            <a:r>
              <a:rPr lang="ru-RU" dirty="0" err="1" smtClean="0"/>
              <a:t>Свидригайлова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Встреча на мосту.</a:t>
            </a:r>
          </a:p>
          <a:p>
            <a:r>
              <a:rPr lang="ru-RU" dirty="0" smtClean="0"/>
              <a:t>Важный разговор. Шантаж. Страшная тайна.</a:t>
            </a:r>
          </a:p>
          <a:p>
            <a:r>
              <a:rPr lang="ru-RU" dirty="0" smtClean="0"/>
              <a:t>Признание в любви.</a:t>
            </a:r>
          </a:p>
          <a:p>
            <a:r>
              <a:rPr lang="ru-RU" dirty="0" smtClean="0"/>
              <a:t>Выстрел.</a:t>
            </a:r>
          </a:p>
          <a:p>
            <a:r>
              <a:rPr lang="ru-RU" dirty="0" err="1" smtClean="0"/>
              <a:t>Свидригайлов</a:t>
            </a:r>
            <a:r>
              <a:rPr lang="ru-RU" dirty="0" smtClean="0"/>
              <a:t> у Сони.</a:t>
            </a:r>
          </a:p>
          <a:p>
            <a:r>
              <a:rPr lang="ru-RU" dirty="0" smtClean="0"/>
              <a:t>Предложение о спасении Раскольникова.</a:t>
            </a:r>
          </a:p>
          <a:p>
            <a:r>
              <a:rPr lang="ru-RU" dirty="0" smtClean="0"/>
              <a:t>Гостиница. </a:t>
            </a:r>
          </a:p>
          <a:p>
            <a:r>
              <a:rPr lang="ru-RU" dirty="0" smtClean="0"/>
              <a:t>Сон.</a:t>
            </a:r>
          </a:p>
          <a:p>
            <a:r>
              <a:rPr lang="ru-RU" dirty="0" smtClean="0"/>
              <a:t>Смерть.</a:t>
            </a:r>
          </a:p>
          <a:p>
            <a:r>
              <a:rPr lang="ru-RU" dirty="0" smtClean="0"/>
              <a:t>Почему Достоевский не дает </a:t>
            </a:r>
            <a:r>
              <a:rPr lang="ru-RU" dirty="0" err="1" smtClean="0"/>
              <a:t>Свидригайлову</a:t>
            </a:r>
            <a:r>
              <a:rPr lang="ru-RU" dirty="0" smtClean="0"/>
              <a:t> шансов на спасение?</a:t>
            </a:r>
          </a:p>
          <a:p>
            <a:r>
              <a:rPr lang="ru-RU" dirty="0" smtClean="0"/>
              <a:t> Какую роль он сыграл в судьбе Раскольникова?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Раскольников и родные.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Проследить взаимоотношения между Раскольниковым и его близкими (Дуня, мать и Соня)</a:t>
            </a:r>
          </a:p>
          <a:p>
            <a:r>
              <a:rPr lang="ru-RU" dirty="0" smtClean="0"/>
              <a:t>Как ведут себя Дуня и мать, узнав страшную правду?</a:t>
            </a:r>
          </a:p>
          <a:p>
            <a:r>
              <a:rPr lang="ru-RU" b="1" i="1" dirty="0" smtClean="0"/>
              <a:t>Если бы я был один и никто не любил меня и сам бы я никого не любил! Не было бы всего этого!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Раскольников и Соня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Перекрестись, помолись хоть раз.</a:t>
            </a:r>
          </a:p>
          <a:p>
            <a:r>
              <a:rPr lang="ru-RU" dirty="0" smtClean="0"/>
              <a:t>Люблю, что ли, я ее?</a:t>
            </a:r>
          </a:p>
          <a:p>
            <a:r>
              <a:rPr lang="ru-RU" dirty="0" smtClean="0"/>
              <a:t>Поди на перекресток…</a:t>
            </a:r>
          </a:p>
          <a:p>
            <a:r>
              <a:rPr lang="ru-RU" dirty="0" smtClean="0"/>
              <a:t>Это я убил старушку-чиновницу…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носитель идей в романе?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Соня (Бог, добро)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Раскольников. Теория </a:t>
            </a:r>
            <a:r>
              <a:rPr lang="ru-RU" dirty="0"/>
              <a:t>Раскольникова (вульгарный дарвинизм, теория Мальтуса, предвещает теорию Фридриха </a:t>
            </a:r>
            <a:r>
              <a:rPr lang="ru-RU" dirty="0" smtClean="0"/>
              <a:t>Ниц</a:t>
            </a:r>
            <a:r>
              <a:rPr lang="ru-RU" dirty="0"/>
              <a:t>ше о сверхчеловеке)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Свидригайлов (Дьявол, зло)</a:t>
            </a:r>
          </a:p>
          <a:p>
            <a:endParaRPr lang="ru-RU" dirty="0" smtClean="0"/>
          </a:p>
          <a:p>
            <a:r>
              <a:rPr lang="ru-RU" dirty="0" err="1" smtClean="0"/>
              <a:t>Лебезятников</a:t>
            </a:r>
            <a:r>
              <a:rPr lang="ru-RU" dirty="0" smtClean="0"/>
              <a:t> (материализм (Добролюбов)</a:t>
            </a:r>
          </a:p>
          <a:p>
            <a:endParaRPr lang="ru-RU" dirty="0"/>
          </a:p>
          <a:p>
            <a:r>
              <a:rPr lang="ru-RU" dirty="0"/>
              <a:t>Лужин – разумный эгоизм (Чернышевский)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331</Words>
  <Application>Microsoft Office PowerPoint</Application>
  <PresentationFormat>Экран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Воскрешение Раскольникова</vt:lpstr>
      <vt:lpstr>Катерина Ивановна и дети 5 часть 5глава </vt:lpstr>
      <vt:lpstr>Порфирий Петрович обвиняет Раскольникова в убийстве. (гл.1-2) </vt:lpstr>
      <vt:lpstr>Свидригайлов и Раскольников в трактире. (6 часть и </vt:lpstr>
      <vt:lpstr>Черная душа Свидригайлова</vt:lpstr>
      <vt:lpstr>Раскольников и родные.</vt:lpstr>
      <vt:lpstr>Раскольников и Соня</vt:lpstr>
      <vt:lpstr>Кто носитель идей в романе?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Какую легенду читает Соня Раскольникову?</dc:title>
  <dc:creator>Технологический</dc:creator>
  <cp:lastModifiedBy>Я</cp:lastModifiedBy>
  <cp:revision>17</cp:revision>
  <dcterms:created xsi:type="dcterms:W3CDTF">2016-04-08T06:15:49Z</dcterms:created>
  <dcterms:modified xsi:type="dcterms:W3CDTF">2020-04-16T08:32:52Z</dcterms:modified>
</cp:coreProperties>
</file>