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D8E-A0EF-4FC6-8E00-54209C210F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BE50-5119-4EF0-9509-F553EA7E5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D8E-A0EF-4FC6-8E00-54209C210F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BE50-5119-4EF0-9509-F553EA7E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D8E-A0EF-4FC6-8E00-54209C210F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BE50-5119-4EF0-9509-F553EA7E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D8E-A0EF-4FC6-8E00-54209C210F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BE50-5119-4EF0-9509-F553EA7E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D8E-A0EF-4FC6-8E00-54209C210F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57BE50-5119-4EF0-9509-F553EA7E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D8E-A0EF-4FC6-8E00-54209C210F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BE50-5119-4EF0-9509-F553EA7E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D8E-A0EF-4FC6-8E00-54209C210F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BE50-5119-4EF0-9509-F553EA7E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D8E-A0EF-4FC6-8E00-54209C210F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BE50-5119-4EF0-9509-F553EA7E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D8E-A0EF-4FC6-8E00-54209C210F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BE50-5119-4EF0-9509-F553EA7E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D8E-A0EF-4FC6-8E00-54209C210F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BE50-5119-4EF0-9509-F553EA7E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D8E-A0EF-4FC6-8E00-54209C210F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BE50-5119-4EF0-9509-F553EA7E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177D8E-A0EF-4FC6-8E00-54209C210F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57BE50-5119-4EF0-9509-F553EA7E5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105835"/>
            <a:ext cx="763284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Приспособленность организмов к влиянию факторов среды</a:t>
            </a:r>
            <a:endParaRPr lang="ru-RU" sz="4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68362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17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84887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63300"/>
                </a:solidFill>
              </a:rPr>
              <a:t>У растений жизненные формы могут быть разные, в зависимости от условий произрастания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26574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8" y="4437112"/>
            <a:ext cx="26892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313458"/>
            <a:ext cx="2689225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91" y="4421088"/>
            <a:ext cx="26765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2511" y="3244334"/>
            <a:ext cx="9525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Лес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Тундра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6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663300"/>
                </a:solidFill>
                <a:effectLst/>
              </a:rPr>
              <a:t>Многообразие приспособительных свойств у организмов, выработавшихся под влиянием факторов среды, обеспечивает им возможность существования в разных условиях обитания</a:t>
            </a:r>
            <a:endParaRPr lang="ru-RU" sz="2400" dirty="0">
              <a:solidFill>
                <a:srgbClr val="6633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814393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67300"/>
            <a:ext cx="8175315" cy="322135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dirty="0" smtClean="0"/>
              <a:t>            </a:t>
            </a:r>
            <a:r>
              <a:rPr lang="ru-RU" dirty="0" smtClean="0">
                <a:solidFill>
                  <a:srgbClr val="663300"/>
                </a:solidFill>
                <a:effectLst/>
                <a:latin typeface="+mn-lt"/>
              </a:rPr>
              <a:t>Домашнее задание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663300"/>
                </a:solidFill>
                <a:effectLst/>
                <a:latin typeface="+mn-lt"/>
              </a:rPr>
              <a:t>П. 50 читать, </a:t>
            </a:r>
            <a:br>
              <a:rPr lang="ru-RU" sz="2000" dirty="0" smtClean="0">
                <a:solidFill>
                  <a:srgbClr val="663300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rgbClr val="663300"/>
                </a:solidFill>
                <a:effectLst/>
                <a:latin typeface="+mn-lt"/>
              </a:rPr>
              <a:t>письменно ответить на вопрос:</a:t>
            </a:r>
            <a:br>
              <a:rPr lang="ru-RU" sz="2000" dirty="0" smtClean="0">
                <a:solidFill>
                  <a:srgbClr val="663300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rgbClr val="663300"/>
                </a:solidFill>
                <a:effectLst/>
                <a:latin typeface="+mn-lt"/>
              </a:rPr>
              <a:t>Подумайте и запишите по 3-5 признаков взаимных приспособлений хищников и жертв:</a:t>
            </a:r>
            <a:br>
              <a:rPr lang="ru-RU" sz="2000" dirty="0" smtClean="0">
                <a:solidFill>
                  <a:srgbClr val="663300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rgbClr val="663300"/>
                </a:solidFill>
                <a:effectLst/>
                <a:latin typeface="+mn-lt"/>
              </a:rPr>
              <a:t>1 вариант – зебра и гепард</a:t>
            </a:r>
            <a:br>
              <a:rPr lang="ru-RU" sz="2000" dirty="0" smtClean="0">
                <a:solidFill>
                  <a:srgbClr val="663300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rgbClr val="663300"/>
                </a:solidFill>
                <a:effectLst/>
                <a:latin typeface="+mn-lt"/>
              </a:rPr>
              <a:t>2 вариант – волк и заяц-беляк</a:t>
            </a:r>
            <a:br>
              <a:rPr lang="ru-RU" sz="2000" dirty="0" smtClean="0">
                <a:solidFill>
                  <a:srgbClr val="663300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rgbClr val="663300"/>
                </a:solidFill>
                <a:effectLst/>
                <a:latin typeface="+mn-lt"/>
              </a:rPr>
              <a:t>3 вариант – лисица и мышь</a:t>
            </a:r>
            <a:br>
              <a:rPr lang="ru-RU" sz="2000" dirty="0" smtClean="0">
                <a:solidFill>
                  <a:srgbClr val="663300"/>
                </a:solidFill>
                <a:effectLst/>
                <a:latin typeface="+mn-lt"/>
              </a:rPr>
            </a:br>
            <a:endParaRPr lang="ru-RU" sz="2000" dirty="0" smtClean="0">
              <a:solidFill>
                <a:srgbClr val="6633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208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smtClean="0"/>
              <a:t>Приспособленности </a:t>
            </a:r>
            <a:r>
              <a:rPr lang="ru-RU" sz="2400" b="1" smtClean="0"/>
              <a:t>или </a:t>
            </a:r>
            <a:r>
              <a:rPr lang="ru-RU" sz="2400" b="1" dirty="0" smtClean="0"/>
              <a:t>адаптации – это любые свойства организмов, повышающие их шансы на выживание во внешней среде.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708920" cy="335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0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В природе действуют физико-химические законы, которые определяют основные направления развития тех или иных приспособлений организмов. Как это происходит, можно рассмотреть на примере планктона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3812" y="5013176"/>
            <a:ext cx="8712968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любые способы облегчения веса и увеличение поверхности тела будут благоприятствовать планктонному образу жизни. У одних видов это достигается благодаря мелким размерам, у других – путем образования разнообразных выростов (щетинок, складок), у третьих – насыщением клеток капельками жира или наличием газовых полостей, уменьшающих удельный вес.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120680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525658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</a:rPr>
              <a:t>Морфологические адаптации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80" y="866329"/>
            <a:ext cx="2198092" cy="177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0" y="879302"/>
            <a:ext cx="2332856" cy="216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04481"/>
            <a:ext cx="19383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43" y="1503710"/>
            <a:ext cx="3779837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0" y="3163168"/>
            <a:ext cx="264197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28092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Экологические адаптации </a:t>
            </a:r>
            <a:r>
              <a:rPr lang="ru-RU" dirty="0" smtClean="0">
                <a:solidFill>
                  <a:srgbClr val="663300"/>
                </a:solidFill>
              </a:rPr>
              <a:t>выражаются не только во внешних признаках вида, но и в изменениях физиологических процессов, в характере поведения, в жизненных циклах, а также во внутриклеточных биохимических превращениях.</a:t>
            </a: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5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60648"/>
            <a:ext cx="8388350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3194" y="332656"/>
            <a:ext cx="219425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Схожесть форм тел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2448272" cy="191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8565"/>
            <a:ext cx="28003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725144"/>
            <a:ext cx="827295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По законам гидродинамики, быстро передвигающееся в воде тело может успешно преодолеть сопротивление только при определенных пропорциях: длина тела должна в 5 раз превышать наибольший диаметр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9979" y="404664"/>
            <a:ext cx="445134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</a:rPr>
              <a:t>Физиологические адаптации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2" y="2274590"/>
            <a:ext cx="390842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82" y="3933056"/>
            <a:ext cx="2152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3016"/>
            <a:ext cx="21336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7638"/>
            <a:ext cx="136525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73" y="1052736"/>
            <a:ext cx="2489956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1" y="4688706"/>
            <a:ext cx="2667595" cy="198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5881310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Спячка суслика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3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13690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Жизненные формы на разных стадиях развития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25908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9256"/>
            <a:ext cx="2808312" cy="199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69774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3357563"/>
            <a:ext cx="4859338" cy="265588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Своеобразие внешнего строения, отражающее приспособление вида к определенному образу жизни в среде обитания, называют </a:t>
            </a:r>
            <a:r>
              <a:rPr lang="ru-RU" u="sng" dirty="0" smtClean="0"/>
              <a:t>жизненной формой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413</TotalTime>
  <Words>237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Многообразие приспособительных свойств у организмов, выработавшихся под влиянием факторов среды, обеспечивает им возможность существования в разных условиях обитания</vt:lpstr>
      <vt:lpstr>            Домашнее задание П. 50 читать,  письменно ответить на вопрос: Подумайте и запишите по 3-5 признаков взаимных приспособлений хищников и жертв: 1 вариант – зебра и гепард 2 вариант – волк и заяц-беляк 3 вариант – лисица и мышь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34</cp:revision>
  <dcterms:created xsi:type="dcterms:W3CDTF">2013-04-24T13:28:08Z</dcterms:created>
  <dcterms:modified xsi:type="dcterms:W3CDTF">2020-04-07T13:40:30Z</dcterms:modified>
</cp:coreProperties>
</file>