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2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Ранняя лирика В.В. Маяковского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06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вы могли бы?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1913 – начало творчества. </a:t>
            </a:r>
          </a:p>
          <a:p>
            <a:r>
              <a:rPr lang="ru-RU" dirty="0" smtClean="0"/>
              <a:t>Провокационное название? (Вопросительное предложение) Лирический герой противопоставляет себя толпе. </a:t>
            </a:r>
          </a:p>
          <a:p>
            <a:r>
              <a:rPr lang="ru-RU" dirty="0" smtClean="0"/>
              <a:t>Тема современного города. Тема рождения прекрасного.</a:t>
            </a:r>
          </a:p>
          <a:p>
            <a:r>
              <a:rPr lang="ru-RU" dirty="0" smtClean="0"/>
              <a:t>Образы серого мертвого города: «карта </a:t>
            </a:r>
            <a:r>
              <a:rPr lang="ru-RU" dirty="0" err="1" smtClean="0"/>
              <a:t>будня</a:t>
            </a:r>
            <a:r>
              <a:rPr lang="ru-RU" dirty="0" smtClean="0"/>
              <a:t>», «блюдо студня», «чешуя жестяной рыбы» противопоставляются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9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Образам, близким герою: «краска из стакана», «скулы океана», «зовы новых губ»</a:t>
            </a:r>
          </a:p>
          <a:p>
            <a:r>
              <a:rPr lang="ru-RU" dirty="0" smtClean="0"/>
              <a:t>Водосточные трубы – ноктюрн на флейте</a:t>
            </a:r>
          </a:p>
          <a:p>
            <a:endParaRPr lang="ru-RU" dirty="0"/>
          </a:p>
          <a:p>
            <a:r>
              <a:rPr lang="ru-RU" dirty="0" smtClean="0"/>
              <a:t>Идея: поэт противопоставляет себя толпе. Он может создать прекрасное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26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biblio.by/media/catalog/product/cache/1/image/1024x512/602f0fa2c1f0d1ba5e241f914e856ff9/9/7/9785699709878-2014-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56084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Послушайте!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1914</a:t>
            </a:r>
          </a:p>
          <a:p>
            <a:r>
              <a:rPr lang="ru-RU" dirty="0" smtClean="0"/>
              <a:t>Темы: любовь, человек и вселенная, тема прекрасного в мире.</a:t>
            </a:r>
          </a:p>
          <a:p>
            <a:r>
              <a:rPr lang="ru-RU" dirty="0" smtClean="0"/>
              <a:t>Композиция. 3 части. Кольцевая</a:t>
            </a:r>
          </a:p>
          <a:p>
            <a:r>
              <a:rPr lang="ru-RU" dirty="0" smtClean="0"/>
              <a:t>1 часть. Побудительная интонация! 3 вопросительных предложения! Тезис о том, что все великое создается для кого-то любимого. </a:t>
            </a:r>
          </a:p>
          <a:p>
            <a:r>
              <a:rPr lang="ru-RU" dirty="0" smtClean="0"/>
              <a:t>Аллитерация. (звук з). Анафора («значит»). Оксюморон (</a:t>
            </a:r>
            <a:r>
              <a:rPr lang="ru-RU" dirty="0" err="1" smtClean="0"/>
              <a:t>плевочки</a:t>
            </a:r>
            <a:r>
              <a:rPr lang="ru-RU" dirty="0" smtClean="0"/>
              <a:t>-звезды)</a:t>
            </a:r>
          </a:p>
        </p:txBody>
      </p:sp>
    </p:spTree>
    <p:extLst>
      <p:ext uri="{BB962C8B-B14F-4D97-AF65-F5344CB8AC3E}">
        <p14:creationId xmlns:p14="http://schemas.microsoft.com/office/powerpoint/2010/main" val="6205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12ab/0000e982-8df2e60b/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3960" cy="658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6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 часть. Сцена «Герой и Бог»</a:t>
            </a:r>
          </a:p>
          <a:p>
            <a:r>
              <a:rPr lang="ru-RU" dirty="0" smtClean="0"/>
              <a:t>9 </a:t>
            </a:r>
            <a:r>
              <a:rPr lang="ru-RU" dirty="0" smtClean="0"/>
              <a:t>Глаголов и 1 деепричастие!</a:t>
            </a:r>
          </a:p>
          <a:p>
            <a:r>
              <a:rPr lang="ru-RU" dirty="0" smtClean="0"/>
              <a:t>Образ мироздания!</a:t>
            </a:r>
          </a:p>
          <a:p>
            <a:r>
              <a:rPr lang="ru-RU" dirty="0" smtClean="0"/>
              <a:t>Бог - творец, рабочий, мастер.</a:t>
            </a:r>
          </a:p>
          <a:p>
            <a:r>
              <a:rPr lang="ru-RU" dirty="0" smtClean="0"/>
              <a:t>Образ любимого человека: </a:t>
            </a:r>
          </a:p>
          <a:p>
            <a:r>
              <a:rPr lang="ru-RU" dirty="0" smtClean="0"/>
              <a:t>Метафора – метели полуденной пыли</a:t>
            </a:r>
          </a:p>
          <a:p>
            <a:r>
              <a:rPr lang="ru-RU" dirty="0" smtClean="0"/>
              <a:t>Эпитеты – жилистая, беззвездная, тревожный, но спокойный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4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 часть. Возвращение к 1 части.</a:t>
            </a:r>
          </a:p>
          <a:p>
            <a:endParaRPr lang="ru-RU" dirty="0"/>
          </a:p>
          <a:p>
            <a:r>
              <a:rPr lang="ru-RU" dirty="0" smtClean="0"/>
              <a:t>Идея? </a:t>
            </a:r>
          </a:p>
          <a:p>
            <a:r>
              <a:rPr lang="ru-RU" dirty="0" smtClean="0"/>
              <a:t>Образ звезды.</a:t>
            </a:r>
          </a:p>
          <a:p>
            <a:r>
              <a:rPr lang="ru-RU" dirty="0" smtClean="0"/>
              <a:t>Звезда – прекрасное, далекое, неземное.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6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rhivurokov.ru/multiurok/html/2017/04/23/s_58fccbdb225ce/img_s616892_0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632848" cy="572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215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Ранняя лирика В.В. Маяковского</vt:lpstr>
      <vt:lpstr>А вы могли бы?</vt:lpstr>
      <vt:lpstr>Презентация PowerPoint</vt:lpstr>
      <vt:lpstr>Презентация PowerPoint</vt:lpstr>
      <vt:lpstr>Послушайте!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Ранняя лирика В.В. Маяковского</dc:title>
  <dc:creator>учитель</dc:creator>
  <cp:lastModifiedBy>Я</cp:lastModifiedBy>
  <cp:revision>8</cp:revision>
  <dcterms:created xsi:type="dcterms:W3CDTF">2019-04-02T05:20:58Z</dcterms:created>
  <dcterms:modified xsi:type="dcterms:W3CDTF">2020-04-09T13:57:18Z</dcterms:modified>
</cp:coreProperties>
</file>