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7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46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04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88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848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0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82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8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9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9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870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30E09-B28F-48B3-A0C8-A84FA15498D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CA590-8CB1-4B1C-890A-5E81A950C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0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91;&#1095;&#1080;&#1090;&#1077;&#1083;&#1100;\Desktop\Spotlight%209\Spotlight%209%20-%20Class%20CD%20(1)\Module%203\08%20-%20Unit%203d.%20Ex.%202b,%20p.%2048.mp3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17" y="188170"/>
            <a:ext cx="9351034" cy="65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The miracle of illusion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199" y="1690688"/>
            <a:ext cx="622083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Purpose: </a:t>
            </a:r>
            <a:br>
              <a:rPr lang="en-US" dirty="0">
                <a:latin typeface="Arial Rounded MT Bold" panose="020F0704030504030204" pitchFamily="34" charset="0"/>
              </a:rPr>
            </a:br>
            <a:r>
              <a:rPr lang="en-US" dirty="0">
                <a:latin typeface="Arial Rounded MT Bold" panose="020F0704030504030204" pitchFamily="34" charset="0"/>
              </a:rPr>
              <a:t>describe the picture, understand </a:t>
            </a:r>
            <a:r>
              <a:rPr lang="en-US" dirty="0" err="1">
                <a:latin typeface="Arial Rounded MT Bold" panose="020F0704030504030204" pitchFamily="34" charset="0"/>
              </a:rPr>
              <a:t>illussion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303" y="1690688"/>
            <a:ext cx="3134859" cy="4415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157" y="1708046"/>
            <a:ext cx="3092929" cy="4415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504" y="1690689"/>
            <a:ext cx="3533310" cy="44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3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19509"/>
            <a:ext cx="10515600" cy="5357454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latin typeface="Arial Rounded MT Bold" pitchFamily="34" charset="0"/>
              </a:rPr>
              <a:t>Tasks: </a:t>
            </a:r>
            <a:endParaRPr lang="en-US" sz="4000" dirty="0" smtClean="0">
              <a:latin typeface="Arial Rounded MT Bold" pitchFamily="34" charset="0"/>
            </a:endParaRPr>
          </a:p>
          <a:p>
            <a:pPr marL="0" indent="0" algn="ctr">
              <a:buNone/>
            </a:pPr>
            <a:endParaRPr lang="en-US" sz="4000" dirty="0" smtClean="0">
              <a:latin typeface="Arial Rounded MT Bold" pitchFamily="34" charset="0"/>
            </a:endParaRPr>
          </a:p>
          <a:p>
            <a:r>
              <a:rPr lang="en-US" sz="4000" dirty="0">
                <a:latin typeface="Arial Rounded MT Bold" pitchFamily="34" charset="0"/>
              </a:rPr>
              <a:t>R</a:t>
            </a:r>
            <a:r>
              <a:rPr lang="en-US" sz="4000" dirty="0" smtClean="0">
                <a:latin typeface="Arial Rounded MT Bold" pitchFamily="34" charset="0"/>
              </a:rPr>
              <a:t>ead about the author</a:t>
            </a:r>
          </a:p>
          <a:p>
            <a:r>
              <a:rPr lang="en-US" sz="4000" dirty="0" smtClean="0">
                <a:latin typeface="Arial Rounded MT Bold" pitchFamily="34" charset="0"/>
              </a:rPr>
              <a:t>Learn new words</a:t>
            </a:r>
          </a:p>
          <a:p>
            <a:r>
              <a:rPr lang="en-US" sz="4000" dirty="0" smtClean="0">
                <a:latin typeface="Arial Rounded MT Bold" pitchFamily="34" charset="0"/>
              </a:rPr>
              <a:t>Learn how to describe the picture</a:t>
            </a:r>
          </a:p>
          <a:p>
            <a:r>
              <a:rPr lang="en-US" sz="4000" dirty="0" smtClean="0">
                <a:latin typeface="Arial Rounded MT Bold" pitchFamily="34" charset="0"/>
              </a:rPr>
              <a:t>Describe the picture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08 - Unit 3d. Ex. 2b, p. 4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1277600" y="583692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Vocabulary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foreground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на переднем плане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find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hidden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images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найти спрятанные образы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filled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symbols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–наполнен символами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endless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meanings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бесконечные значения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various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contents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associations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–различное содержание и ассоциации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nature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often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humanized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–природа олицетворяется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images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people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appear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образы людей проявляются через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0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Octavio </a:t>
            </a:r>
            <a:r>
              <a:rPr lang="en-US" dirty="0" err="1" smtClean="0">
                <a:latin typeface="Arial Rounded MT Bold" panose="020F0704030504030204" pitchFamily="34" charset="0"/>
              </a:rPr>
              <a:t>Ocampo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127" y="1540942"/>
            <a:ext cx="4583920" cy="4558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430" y="1540942"/>
            <a:ext cx="3321227" cy="45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Description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9451"/>
            <a:ext cx="10833340" cy="48175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name of the painting is____________.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painted by</a:t>
            </a:r>
            <a:r>
              <a:rPr lang="en-US" dirty="0" smtClean="0"/>
              <a:t>__________</a:t>
            </a:r>
          </a:p>
          <a:p>
            <a:r>
              <a:rPr lang="en-US" dirty="0" smtClean="0"/>
              <a:t>It </a:t>
            </a:r>
            <a:r>
              <a:rPr lang="en-US" i="1" dirty="0"/>
              <a:t>can/can’t</a:t>
            </a:r>
            <a:r>
              <a:rPr lang="en-US" dirty="0"/>
              <a:t> be very </a:t>
            </a:r>
            <a:r>
              <a:rPr lang="en-US" dirty="0" smtClean="0"/>
              <a:t>old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shows__________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foreground we can see</a:t>
            </a:r>
            <a:r>
              <a:rPr lang="en-US" dirty="0" smtClean="0"/>
              <a:t>_______</a:t>
            </a:r>
          </a:p>
          <a:p>
            <a:r>
              <a:rPr lang="en-US" dirty="0" smtClean="0"/>
              <a:t>They </a:t>
            </a:r>
            <a:r>
              <a:rPr lang="en-US" dirty="0"/>
              <a:t>are __________________.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more time we </a:t>
            </a:r>
            <a:r>
              <a:rPr lang="en-US" i="1" dirty="0"/>
              <a:t>consider the work/look at the picture </a:t>
            </a:r>
            <a:r>
              <a:rPr lang="en-US" dirty="0"/>
              <a:t>the more </a:t>
            </a:r>
            <a:r>
              <a:rPr lang="en-US" dirty="0" smtClean="0"/>
              <a:t>details  </a:t>
            </a:r>
            <a:r>
              <a:rPr lang="en-US" dirty="0" smtClean="0"/>
              <a:t>we </a:t>
            </a:r>
            <a:r>
              <a:rPr lang="en-US" dirty="0"/>
              <a:t>can </a:t>
            </a:r>
            <a:r>
              <a:rPr lang="en-US" dirty="0" smtClean="0"/>
              <a:t>see. </a:t>
            </a:r>
            <a:endParaRPr lang="en-US" dirty="0" smtClean="0"/>
          </a:p>
          <a:p>
            <a:r>
              <a:rPr lang="en-US" dirty="0" smtClean="0"/>
              <a:t>In this picture I can see_________.</a:t>
            </a:r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/>
              <a:t>might symbolize__________.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/>
              <a:t>colours</a:t>
            </a:r>
            <a:r>
              <a:rPr lang="en-US" dirty="0"/>
              <a:t> are _______. </a:t>
            </a:r>
            <a:endParaRPr lang="en-US" dirty="0" smtClean="0"/>
          </a:p>
          <a:p>
            <a:r>
              <a:rPr lang="en-US" dirty="0" smtClean="0"/>
              <a:t>I </a:t>
            </a:r>
            <a:r>
              <a:rPr lang="en-US" dirty="0"/>
              <a:t>like the picture because it makes me </a:t>
            </a:r>
            <a:r>
              <a:rPr lang="en-US" dirty="0" smtClean="0"/>
              <a:t>think about…/</a:t>
            </a:r>
            <a:r>
              <a:rPr lang="en-US" dirty="0" smtClean="0"/>
              <a:t>feel </a:t>
            </a:r>
            <a:r>
              <a:rPr lang="en-US" dirty="0"/>
              <a:t>happy/relaxed.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313" y="1359451"/>
            <a:ext cx="3666227" cy="21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Results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16-14 </a:t>
            </a:r>
            <a:r>
              <a:rPr lang="en-US" dirty="0" smtClean="0"/>
              <a:t>–Excellent! You can work in the </a:t>
            </a:r>
          </a:p>
          <a:p>
            <a:pPr marL="0" indent="0">
              <a:buNone/>
            </a:pPr>
            <a:r>
              <a:rPr lang="en-US" dirty="0" smtClean="0"/>
              <a:t>picture gallery!</a:t>
            </a:r>
          </a:p>
          <a:p>
            <a:r>
              <a:rPr lang="en-US" b="1" dirty="0" smtClean="0"/>
              <a:t>13-10</a:t>
            </a:r>
            <a:r>
              <a:rPr lang="en-US" dirty="0" smtClean="0"/>
              <a:t> </a:t>
            </a:r>
            <a:r>
              <a:rPr lang="en-US" dirty="0" smtClean="0"/>
              <a:t>- Good job! But you seem not to like illusions,</a:t>
            </a:r>
          </a:p>
          <a:p>
            <a:pPr marL="0" indent="0">
              <a:buNone/>
            </a:pPr>
            <a:r>
              <a:rPr lang="en-US" dirty="0" smtClean="0"/>
              <a:t>you live in the real world)</a:t>
            </a:r>
          </a:p>
          <a:p>
            <a:r>
              <a:rPr lang="en-US" b="1" dirty="0" smtClean="0"/>
              <a:t>9-6</a:t>
            </a:r>
            <a:r>
              <a:rPr lang="en-US" dirty="0" smtClean="0"/>
              <a:t> </a:t>
            </a:r>
            <a:r>
              <a:rPr lang="en-US" dirty="0" smtClean="0"/>
              <a:t>– Art is not your cup of tea!</a:t>
            </a:r>
          </a:p>
          <a:p>
            <a:pPr marL="0" indent="0">
              <a:buNone/>
            </a:pPr>
            <a:r>
              <a:rPr lang="en-US" dirty="0" smtClean="0"/>
              <a:t>Making selfie is more exciting!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132" y="1229805"/>
            <a:ext cx="33337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207</Words>
  <Application>Microsoft Office PowerPoint</Application>
  <PresentationFormat>Широкоэкранный</PresentationFormat>
  <Paragraphs>36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Arial Rounded MT Bold</vt:lpstr>
      <vt:lpstr>Calibri</vt:lpstr>
      <vt:lpstr>Calibri Light</vt:lpstr>
      <vt:lpstr>Times New Roman</vt:lpstr>
      <vt:lpstr>Тема Office</vt:lpstr>
      <vt:lpstr>Презентация PowerPoint</vt:lpstr>
      <vt:lpstr>The miracle of illusion</vt:lpstr>
      <vt:lpstr>Purpose:  describe the picture, understand illussion</vt:lpstr>
      <vt:lpstr>Презентация PowerPoint</vt:lpstr>
      <vt:lpstr>Vocabulary</vt:lpstr>
      <vt:lpstr>Octavio Ocampo</vt:lpstr>
      <vt:lpstr>Description</vt:lpstr>
      <vt:lpstr>Results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SLAVA</dc:creator>
  <cp:lastModifiedBy>SLAVA</cp:lastModifiedBy>
  <cp:revision>11</cp:revision>
  <dcterms:created xsi:type="dcterms:W3CDTF">2019-11-18T19:53:05Z</dcterms:created>
  <dcterms:modified xsi:type="dcterms:W3CDTF">2019-11-19T19:00:50Z</dcterms:modified>
</cp:coreProperties>
</file>