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A48C6-E527-4989-8CA7-EBBB4E3AA08E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D7F71-AFA3-4CE3-9CE4-B1B5EE6827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5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Языковые </a:t>
            </a:r>
            <a:r>
              <a:rPr lang="ru-RU" smtClean="0"/>
              <a:t>средства выразительности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Проверьте себя!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6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6666"/>
                </a:solidFill>
              </a:rPr>
              <a:t>5.</a:t>
            </a:r>
            <a:r>
              <a:rPr lang="ru-RU" altLang="ru-RU" sz="2800">
                <a:solidFill>
                  <a:srgbClr val="006666"/>
                </a:solidFill>
              </a:rPr>
              <a:t> Какое средство речевой выразительности используется в предложении: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/>
          <a:lstStyle/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«И он готов ради этого работать день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и ночь, трудиться не покладая рук».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Эпитет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Олицетворение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Синтаксический параллелизм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Фразеологизмы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endParaRPr lang="ru-RU" sz="2800" b="0" i="1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2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3200" b="1" dirty="0">
                <a:solidFill>
                  <a:srgbClr val="006666"/>
                </a:solidFill>
              </a:rPr>
              <a:t>1.</a:t>
            </a:r>
            <a:r>
              <a:rPr lang="ru-RU" altLang="ru-RU" sz="3200" dirty="0">
                <a:solidFill>
                  <a:srgbClr val="006666"/>
                </a:solidFill>
              </a:rPr>
              <a:t> Укажите предложение, в котором содержится</a:t>
            </a:r>
            <a:r>
              <a:rPr lang="ru-RU" altLang="ru-RU" sz="3200" b="1" dirty="0">
                <a:solidFill>
                  <a:srgbClr val="006666"/>
                </a:solidFill>
              </a:rPr>
              <a:t> метафора.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/>
          <a:lstStyle/>
          <a:p>
            <a:pPr marL="531813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Кормили плохо, вечно хотелось есть.</a:t>
            </a:r>
          </a:p>
          <a:p>
            <a:pPr marL="531813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Утка была некрупная, молодая.</a:t>
            </a:r>
          </a:p>
          <a:p>
            <a:pPr marL="531813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Всё равно толку не добьёмся, нас восемь человек, а она такая маленькая.</a:t>
            </a:r>
          </a:p>
          <a:p>
            <a:pPr marL="531813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Поворачивая голову по сторонам, она смотрела на нас изумлёнными бусинками глаз.</a:t>
            </a:r>
          </a:p>
        </p:txBody>
      </p:sp>
    </p:spTree>
    <p:extLst>
      <p:ext uri="{BB962C8B-B14F-4D97-AF65-F5344CB8AC3E}">
        <p14:creationId xmlns:p14="http://schemas.microsoft.com/office/powerpoint/2010/main" val="3997999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6666"/>
                </a:solidFill>
              </a:rPr>
              <a:t>2. </a:t>
            </a:r>
            <a:r>
              <a:rPr lang="ru-RU" altLang="ru-RU" sz="3200">
                <a:solidFill>
                  <a:srgbClr val="006666"/>
                </a:solidFill>
              </a:rPr>
              <a:t>Укажите предложение, в котором содержится</a:t>
            </a:r>
            <a:r>
              <a:rPr lang="ru-RU" altLang="ru-RU" sz="3200" b="1">
                <a:solidFill>
                  <a:srgbClr val="006666"/>
                </a:solidFill>
              </a:rPr>
              <a:t> эпитет.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4090988"/>
          </a:xfrm>
        </p:spPr>
        <p:txBody>
          <a:bodyPr anchor="t">
            <a:normAutofit lnSpcReduction="10000"/>
          </a:bodyPr>
          <a:lstStyle/>
          <a:p>
            <a:pPr marL="457200" indent="-457200" eaLnBrk="1" hangingPunct="1"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Помните, он корчил рожи, а вы ему сказали, что у него способности?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Здесь жила Мария Петровна, его учительница по математике, как же он сразу о ней не подумал, не вспомнил!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- Мария Петровна, - тихо сказал Павел Георгиевич, - вы меня узнаёте?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Когда Сафонов вошёл в родной городок, окраины встретили его длинными тенями от старых тополей; ветви яблонь, обогретых солнцем, свешивались через заборы.</a:t>
            </a:r>
          </a:p>
        </p:txBody>
      </p:sp>
    </p:spTree>
    <p:extLst>
      <p:ext uri="{BB962C8B-B14F-4D97-AF65-F5344CB8AC3E}">
        <p14:creationId xmlns:p14="http://schemas.microsoft.com/office/powerpoint/2010/main" val="822819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3200" b="1">
                <a:solidFill>
                  <a:srgbClr val="006666"/>
                </a:solidFill>
              </a:rPr>
              <a:t>3. </a:t>
            </a:r>
            <a:r>
              <a:rPr lang="ru-RU" altLang="ru-RU" sz="3200">
                <a:solidFill>
                  <a:srgbClr val="006666"/>
                </a:solidFill>
              </a:rPr>
              <a:t>Укажите предложение, в котором содержится</a:t>
            </a:r>
            <a:r>
              <a:rPr lang="ru-RU" altLang="ru-RU" sz="3200" b="1">
                <a:solidFill>
                  <a:srgbClr val="006666"/>
                </a:solidFill>
              </a:rPr>
              <a:t> сравнение.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>
            <a:normAutofit lnSpcReduction="10000"/>
          </a:bodyPr>
          <a:lstStyle/>
          <a:p>
            <a:pPr marL="531813" indent="-531813" eaLnBrk="1" hangingPunct="1"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Перед глазами его вдруг встало лицо Марины...</a:t>
            </a:r>
          </a:p>
          <a:p>
            <a:pPr marL="531813" indent="-531813" eaLnBrk="1" hangingPunct="1"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Она была ему другом, и как же посмел он сейчас так думать...</a:t>
            </a:r>
          </a:p>
          <a:p>
            <a:pPr marL="531813" indent="-531813" eaLnBrk="1" hangingPunct="1"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Благодаря Марине Лёня никогда не чувствовал себя чужим в этой семье...</a:t>
            </a:r>
          </a:p>
          <a:p>
            <a:pPr marL="531813" indent="-531813" eaLnBrk="1" hangingPunct="1"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  <a:defRPr/>
            </a:pPr>
            <a:r>
              <a:rPr lang="ru-RU" sz="2800" b="0" smtClean="0">
                <a:solidFill>
                  <a:srgbClr val="003366"/>
                </a:solidFill>
              </a:rPr>
              <a:t>Марина сидела на крылечке и с нетерпением ждала сына.</a:t>
            </a:r>
          </a:p>
        </p:txBody>
      </p:sp>
    </p:spTree>
    <p:extLst>
      <p:ext uri="{BB962C8B-B14F-4D97-AF65-F5344CB8AC3E}">
        <p14:creationId xmlns:p14="http://schemas.microsoft.com/office/powerpoint/2010/main" val="1148098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844550" y="638175"/>
            <a:ext cx="77470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6666"/>
                </a:solidFill>
              </a:rPr>
              <a:t>4.</a:t>
            </a:r>
            <a:r>
              <a:rPr lang="ru-RU" altLang="ru-RU" sz="2800">
                <a:solidFill>
                  <a:srgbClr val="006666"/>
                </a:solidFill>
              </a:rPr>
              <a:t> Какое средство речевой выразительности использовано автором в этих предложениях: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27088" y="2565400"/>
            <a:ext cx="7693025" cy="3816350"/>
          </a:xfrm>
        </p:spPr>
        <p:txBody>
          <a:bodyPr anchor="t"/>
          <a:lstStyle/>
          <a:p>
            <a:pPr marL="457200" indent="-4556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«Серёжка смотрит на неё, но видит не стадион, а 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каменные стены римского Колизея. Сейчас он не ученик 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средней школы, он – отважный гладиатор. На нём не 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штаны и куртка, а кованые доспехи».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Гипербола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Метафора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Антитеза</a:t>
            </a:r>
          </a:p>
          <a:p>
            <a:pPr marL="457200" indent="-4556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Сравнительный оборот</a:t>
            </a:r>
          </a:p>
        </p:txBody>
      </p:sp>
    </p:spTree>
    <p:extLst>
      <p:ext uri="{BB962C8B-B14F-4D97-AF65-F5344CB8AC3E}">
        <p14:creationId xmlns:p14="http://schemas.microsoft.com/office/powerpoint/2010/main" val="975146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6666"/>
                </a:solidFill>
              </a:rPr>
              <a:t>5.</a:t>
            </a:r>
            <a:r>
              <a:rPr lang="ru-RU" altLang="ru-RU" sz="2800">
                <a:solidFill>
                  <a:srgbClr val="006666"/>
                </a:solidFill>
              </a:rPr>
              <a:t> Какое средство речевой выразительности используется в предложении: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/>
          <a:lstStyle/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«И он готов ради этого работать день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и ночь, трудиться не покладая рук».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Эпитет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Олицетворение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Синтаксический параллелизм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Фразеологизмы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endParaRPr lang="ru-RU" sz="2800" b="0" i="1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92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6666"/>
                </a:solidFill>
              </a:rPr>
              <a:t>6.</a:t>
            </a:r>
            <a:r>
              <a:rPr lang="ru-RU" altLang="ru-RU" sz="2800">
                <a:solidFill>
                  <a:srgbClr val="006666"/>
                </a:solidFill>
              </a:rPr>
              <a:t> Какое средство речевой выразительности используется в предложении: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/>
          <a:lstStyle/>
          <a:p>
            <a:pPr marL="533400" indent="-5318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«Вообще мои родители то и дело обвиняли  нас обоих в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нечёткости: мы нечётко сообщали, кто звонил маме и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отцу по телефону и что передавали в «Последних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000" i="1" smtClean="0">
                <a:solidFill>
                  <a:srgbClr val="003366"/>
                </a:solidFill>
              </a:rPr>
              <a:t>известиях», нечётко выполняли режим дня».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Лексический повтор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Эпитет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Олицетворение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400" b="0" smtClean="0">
                <a:solidFill>
                  <a:srgbClr val="003366"/>
                </a:solidFill>
              </a:rPr>
              <a:t>Метафора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endParaRPr lang="ru-RU" sz="2400" b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71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2800" b="1">
                <a:solidFill>
                  <a:srgbClr val="006666"/>
                </a:solidFill>
              </a:rPr>
              <a:t>7.</a:t>
            </a:r>
            <a:r>
              <a:rPr lang="ru-RU" altLang="ru-RU" sz="2800">
                <a:solidFill>
                  <a:srgbClr val="006666"/>
                </a:solidFill>
              </a:rPr>
              <a:t> Какое средство речевой выразительности используется в предложении: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>
          <a:xfrm>
            <a:off x="838200" y="2362200"/>
            <a:ext cx="7693025" cy="3724275"/>
          </a:xfrm>
        </p:spPr>
        <p:txBody>
          <a:bodyPr anchor="t"/>
          <a:lstStyle/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«За пятёрочками Наталья не гонялась, 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i="1" smtClean="0">
                <a:solidFill>
                  <a:srgbClr val="003366"/>
                </a:solidFill>
              </a:rPr>
              <a:t>а они сами к ней липли».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Лексика разговорного стиля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Эпитет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Олицетворение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>
                <a:srgbClr val="003366"/>
              </a:buClr>
              <a:buSzPct val="75000"/>
              <a:buFont typeface="Times New Roman" pitchFamily="16" charset="0"/>
              <a:buAutoNum type="arabicPeriod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ru-RU" sz="2800" b="0" i="1" smtClean="0">
                <a:solidFill>
                  <a:srgbClr val="003366"/>
                </a:solidFill>
              </a:rPr>
              <a:t>Гипербола</a:t>
            </a:r>
          </a:p>
          <a:p>
            <a:pPr marL="533400" indent="-531813" eaLnBrk="1" hangingPunct="1">
              <a:lnSpc>
                <a:spcPct val="10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endParaRPr lang="ru-RU" sz="2800" b="0" i="1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7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3600" b="1">
                <a:solidFill>
                  <a:srgbClr val="006666"/>
                </a:solidFill>
              </a:rPr>
              <a:t>Ответы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1 - 4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2 - 4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3 - 2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4 – 3 (антитеза)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5 – 4 (фразеологизмы)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6 – 1 (лексический повтор)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smtClean="0"/>
              <a:t>Задание 7 – 1 (лексика разговорного стиля)</a:t>
            </a:r>
          </a:p>
        </p:txBody>
      </p:sp>
    </p:spTree>
    <p:extLst>
      <p:ext uri="{BB962C8B-B14F-4D97-AF65-F5344CB8AC3E}">
        <p14:creationId xmlns:p14="http://schemas.microsoft.com/office/powerpoint/2010/main" val="2450469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Языковые средства выразительности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средства выразительности</dc:title>
  <dc:creator>Я</dc:creator>
  <cp:lastModifiedBy>Я</cp:lastModifiedBy>
  <cp:revision>1</cp:revision>
  <dcterms:created xsi:type="dcterms:W3CDTF">2020-05-07T06:18:17Z</dcterms:created>
  <dcterms:modified xsi:type="dcterms:W3CDTF">2020-05-07T06:22:31Z</dcterms:modified>
</cp:coreProperties>
</file>