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FEF536-A45E-424F-9D55-2CFF78874F7E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EDA812-EE31-44B6-85D3-4598F8E003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44824"/>
            <a:ext cx="82766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житель биосферы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8691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Урок биологии. </a:t>
            </a:r>
            <a:r>
              <a:rPr lang="ru-RU" sz="2800" dirty="0" smtClean="0"/>
              <a:t>9 </a:t>
            </a:r>
            <a:r>
              <a:rPr lang="ru-RU" sz="2800" dirty="0" smtClean="0"/>
              <a:t>класс.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1296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/>
              <a:t>Задание </a:t>
            </a:r>
            <a:r>
              <a:rPr lang="ru-RU" dirty="0" smtClean="0"/>
              <a:t>      </a:t>
            </a:r>
            <a:r>
              <a:rPr lang="ru-RU" sz="2800" dirty="0" smtClean="0"/>
              <a:t>Обоснуйте предложенные</a:t>
            </a:r>
            <a:r>
              <a:rPr lang="ru-RU" sz="2800" dirty="0"/>
              <a:t> </a:t>
            </a:r>
            <a:r>
              <a:rPr lang="ru-RU" sz="2800" dirty="0" smtClean="0"/>
              <a:t>советы </a:t>
            </a:r>
            <a:r>
              <a:rPr lang="ru-RU" sz="2800" dirty="0"/>
              <a:t>о помощи по спасению жизни на Земле.</a:t>
            </a:r>
            <a:endParaRPr lang="ru-RU" sz="2800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700808"/>
          <a:ext cx="8640962" cy="5069010"/>
        </p:xfrm>
        <a:graphic>
          <a:graphicData uri="http://schemas.openxmlformats.org/drawingml/2006/table">
            <a:tbl>
              <a:tblPr/>
              <a:tblGrid>
                <a:gridCol w="7200800"/>
                <a:gridCol w="1440162"/>
              </a:tblGrid>
              <a:tr h="21967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Совет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Обоснование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1. Сортируй мусор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94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2. Старайся не использовать полиэтиленовые пакеты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8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3. Покупай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Verdana"/>
                        </a:rPr>
                        <a:t>экоодежду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 из хлопка, льна, шёлка и т. д.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89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4. Используй энергосберегающие лампы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5. Выращивай комнатные растения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6. Используй спички вместо зажигалок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7. Отдавай вещи на переработку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8. Сдавай макулатуру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Verdana"/>
                        </a:rPr>
                        <a:t>9. Экономь воду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Verdana"/>
                        </a:rPr>
                        <a:t>10. Ходи пешком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54919" marR="54919" marT="27459" marB="27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Большинство экологических закономерностей удачно обобщил в 1974 г. американский эколог Б. Коммонер (1917 - 2012).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«Законы экологии» </a:t>
            </a:r>
            <a:r>
              <a:rPr lang="ru-RU" dirty="0"/>
              <a:t> он сформулировал в виде четырёх афоризмов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1) всё связано со всем;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всё должно куда-то деваться;</a:t>
            </a:r>
          </a:p>
          <a:p>
            <a:r>
              <a:rPr lang="ru-RU" dirty="0"/>
              <a:t>3) природа «знает» лучше;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ничто не даётся даром.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24744"/>
            <a:ext cx="2161163" cy="2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Ноосфера</a:t>
            </a:r>
            <a:r>
              <a:rPr lang="ru-RU" sz="2800" dirty="0" smtClean="0"/>
              <a:t> – новая стадия биосферы, связанная с возникновением и развитием в ней человечества.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492896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В.И.Вернадский выделяет биогеохимическую роль человека как особую функцию живого</a:t>
            </a:r>
          </a:p>
          <a:p>
            <a:endParaRPr lang="ru-RU" sz="2400" dirty="0" smtClean="0"/>
          </a:p>
          <a:p>
            <a:r>
              <a:rPr lang="ru-RU" sz="2400" dirty="0" smtClean="0"/>
              <a:t>«новую геологическую силу, которой никогда ещё не существовало на нашей планете в таком размере»</a:t>
            </a:r>
            <a:endParaRPr lang="ru-RU" sz="2400" dirty="0"/>
          </a:p>
        </p:txBody>
      </p:sp>
      <p:pic>
        <p:nvPicPr>
          <p:cNvPr id="1026" name="Picture 2" descr="http://scigeek.ru/wp-content/uploads/2016/05/large-preview-vernadskij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39639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6895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Этапы воздействия человека на биосферу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8784976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1-й этап</a:t>
            </a:r>
            <a:r>
              <a:rPr lang="ru-RU" sz="2400" dirty="0"/>
              <a:t> — до 30 тыс. лет назад, когда воздействие древнейшего человека на биосферу было ничтожным. Все, что человеку было необходимо для удовлетворения потребностей в еде, одежде и жилище, он добывал собирательством, использовал готовые продукты и объекты природы. На природу он воздействовал так же, как и другие дикие животные.</a:t>
            </a:r>
          </a:p>
        </p:txBody>
      </p:sp>
      <p:pic>
        <p:nvPicPr>
          <p:cNvPr id="22530" name="Picture 2" descr="http://nauka.chitaem.info/wp-content/uploads/sites/38/2015/03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032448" cy="2677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924944"/>
            <a:ext cx="8784976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2-й этап</a:t>
            </a:r>
            <a:r>
              <a:rPr lang="ru-RU" sz="2400" dirty="0"/>
              <a:t> — около 30-10 тыс. лет назад. Это начало активной деятельности человека, которая была связана не только с собирательством, но и </a:t>
            </a:r>
            <a:r>
              <a:rPr lang="ru-RU" sz="2400" i="1" dirty="0"/>
              <a:t>с охотой.</a:t>
            </a:r>
            <a:r>
              <a:rPr lang="ru-RU" sz="2400" dirty="0"/>
              <a:t> Охота заметных изменений в экосистемы не вносила, урона биосфере не было. Лишь в отдельных, редких местах временного скопления людей в конце этого этапа, возможно наблюдалось временное истощение охотничьих угодий, что могло приводить к частичной гибели людей и их расселению по другим территориям.</a:t>
            </a:r>
          </a:p>
        </p:txBody>
      </p:sp>
      <p:pic>
        <p:nvPicPr>
          <p:cNvPr id="21506" name="Picture 2" descr="http://itd2.mycdn.me/image?id=771937253766&amp;t=20&amp;plc=WEB&amp;tkn=*JjzUVhfdV9ckHel19ZowFvfl4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9911"/>
            <a:ext cx="3744416" cy="248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573016"/>
            <a:ext cx="8712968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3-й этап</a:t>
            </a:r>
            <a:r>
              <a:rPr lang="ru-RU" sz="2000" dirty="0"/>
              <a:t> — около 10-5 тыс. лет назад. Он связан с началом </a:t>
            </a:r>
            <a:r>
              <a:rPr lang="ru-RU" sz="2000" i="1" dirty="0"/>
              <a:t>скотоводства,</a:t>
            </a:r>
            <a:r>
              <a:rPr lang="ru-RU" sz="2000" dirty="0"/>
              <a:t> с развитием которого начинается заметное воздействие человека на растительность, обусловленное неумеренной пастьбой скота на землях с засушливым климатом. Отмечается устойчивое изменение человеком некоторых экосистем. Так, имеются свидетельства, что до периода одомашнивания диких животных пустыня Сахара была плодородной областью. Вероятно, домашние животные превратили в пески территорию Саудовской Аравии, Средней Азии.</a:t>
            </a:r>
          </a:p>
        </p:txBody>
      </p:sp>
      <p:pic>
        <p:nvPicPr>
          <p:cNvPr id="20482" name="Picture 2" descr="https://ds04.infourok.ru/uploads/ex/1339/00092770-36aea438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12845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64904"/>
            <a:ext cx="8784976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4-й этап</a:t>
            </a:r>
            <a:r>
              <a:rPr lang="ru-RU" sz="2400" dirty="0"/>
              <a:t> — примерно 5-7 тыс. лет назад, когда человек стал заниматься </a:t>
            </a:r>
            <a:r>
              <a:rPr lang="ru-RU" sz="2400" i="1" dirty="0"/>
              <a:t>земледелием.</a:t>
            </a:r>
            <a:r>
              <a:rPr lang="ru-RU" sz="2400" dirty="0"/>
              <a:t> Во времена древнейших цивилизаций, а затем позднее, в древние века и последние столетия, развитие земледелия усугубило преобразование экосистем в связи с распашкой земель, выжиганием и вырубкой леса. Это привело к дальнейшему опустыниванию земель. В целом земледельческая деятельность человека, а в последние века человеческой цивилизации и развитие промышленности заметно обострили экологическую ситуацию на Земле.</a:t>
            </a:r>
          </a:p>
        </p:txBody>
      </p:sp>
      <p:pic>
        <p:nvPicPr>
          <p:cNvPr id="19458" name="Picture 2" descr="https://coollib.com/i/19/386819/i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528392" cy="216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93096"/>
            <a:ext cx="885698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5-й этап</a:t>
            </a:r>
            <a:r>
              <a:rPr lang="ru-RU" sz="2400" dirty="0"/>
              <a:t> — ХХ век. Начало глобального, быстро нарастающего изменения экологических компонентов биосферы. Это связано с быстрым ростом численности людей </a:t>
            </a:r>
            <a:r>
              <a:rPr lang="ru-RU" sz="2400" dirty="0" smtClean="0"/>
              <a:t>и </a:t>
            </a:r>
            <a:r>
              <a:rPr lang="ru-RU" sz="2400" dirty="0"/>
              <a:t>ростом масштабов их бытовой, сельскохозяйственной и промышленной деятельности. </a:t>
            </a:r>
          </a:p>
        </p:txBody>
      </p:sp>
      <p:pic>
        <p:nvPicPr>
          <p:cNvPr id="18434" name="Picture 2" descr="http://gradus.pro/wp-content/uploads/2018/02/12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668619" cy="1584176"/>
          </a:xfrm>
          <a:prstGeom prst="rect">
            <a:avLst/>
          </a:prstGeom>
          <a:noFill/>
        </p:spPr>
      </p:pic>
      <p:pic>
        <p:nvPicPr>
          <p:cNvPr id="18436" name="Picture 4" descr="https://citifox.ru/wp-content/uploads/2016/08/Belchatow2-hires1-1000x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608047" cy="3068960"/>
          </a:xfrm>
          <a:prstGeom prst="rect">
            <a:avLst/>
          </a:prstGeom>
          <a:noFill/>
        </p:spPr>
      </p:pic>
      <p:sp>
        <p:nvSpPr>
          <p:cNvPr id="18438" name="AutoShape 6" descr="http://www.allamericancoop.com/UserFiles/Images/Feed/Cows%20ea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maypolfoods.pl/images/sliders/cows_sli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780419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856984" cy="569386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Влияние человека на биосферу сводится к четырем главным формам:</a:t>
            </a:r>
          </a:p>
          <a:p>
            <a:r>
              <a:rPr lang="ru-RU" sz="2800" dirty="0"/>
              <a:t>1) изменение структуры земной поверхности (распахивание степей, вырубки лесов, мелиорация, создание искусственных водоемов и другие изменения режима поверхностных вод и тому подобное)</a:t>
            </a:r>
          </a:p>
          <a:p>
            <a:endParaRPr lang="ru-RU" sz="2800" dirty="0" smtClean="0"/>
          </a:p>
          <a:p>
            <a:r>
              <a:rPr lang="ru-RU" sz="2800" dirty="0" smtClean="0"/>
              <a:t>2</a:t>
            </a:r>
            <a:r>
              <a:rPr lang="ru-RU" sz="2800" dirty="0"/>
              <a:t>) изменение состава биосферы, круговорота и баланса тех веществ, которые ее составляют (добывание полезных ископаемых, создания отвалов, выбросы разных веществ в атмосферу и водоемы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85698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Способы воздействия человека на биосферу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Способы воздействия человека на биосферу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3) изменение энергетического, в частности теплового, балансу отдельных регионов земного шара и всей планеты</a:t>
            </a:r>
          </a:p>
          <a:p>
            <a:endParaRPr lang="ru-RU" sz="2800" dirty="0" smtClean="0"/>
          </a:p>
          <a:p>
            <a:r>
              <a:rPr lang="ru-RU" sz="2800" dirty="0" smtClean="0"/>
              <a:t>4) изменения, которые вносятся в </a:t>
            </a:r>
            <a:r>
              <a:rPr lang="ru-RU" sz="2800" dirty="0" err="1" smtClean="0"/>
              <a:t>биоту</a:t>
            </a:r>
            <a:r>
              <a:rPr lang="ru-RU" sz="2800" dirty="0" smtClean="0"/>
              <a:t> (совокупность живых организмов) в результате уничтожения некоторых видов, разрушения их естественных мест существования, создания новых пород животных и сортов растений, перемещения их на новые места существования и тому подобное.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</TotalTime>
  <Words>289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Пользователь Windows</cp:lastModifiedBy>
  <cp:revision>16</cp:revision>
  <dcterms:created xsi:type="dcterms:W3CDTF">2018-11-25T15:42:54Z</dcterms:created>
  <dcterms:modified xsi:type="dcterms:W3CDTF">2020-03-19T14:41:34Z</dcterms:modified>
</cp:coreProperties>
</file>