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Либеральные реформы 60-70е г.г.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 века.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happylifeguide.ru/userfiles/upload/images/Aleksandr-II-Velikiye-reformy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719775" cy="444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/>
              <a:t>Реформа образования</a:t>
            </a:r>
            <a:r>
              <a:rPr lang="ru-RU" sz="4000" i="1" dirty="0" smtClean="0"/>
              <a:t>.</a:t>
            </a:r>
            <a:r>
              <a:rPr lang="ru-RU" sz="4000" i="1" dirty="0" smtClean="0">
                <a:solidFill>
                  <a:srgbClr val="FF0000"/>
                </a:solidFill>
              </a:rPr>
              <a:t>1864г. </a:t>
            </a:r>
            <a:r>
              <a:rPr lang="ru-RU" sz="3100" b="1" i="1" dirty="0" smtClean="0"/>
              <a:t>Стр. 128</a:t>
            </a:r>
            <a:endParaRPr lang="ru-RU" sz="31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Ступени образования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Основной тип учебного заведения среднего типа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Его виды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1864г Новый устав университетов. Его содержание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изменения произошли в женском образовании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1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Преобразования </a:t>
            </a:r>
            <a:r>
              <a:rPr lang="ru-RU" sz="3600" b="1" dirty="0" err="1" smtClean="0"/>
              <a:t>Лорис</a:t>
            </a:r>
            <a:r>
              <a:rPr lang="ru-RU" sz="3600" b="1" dirty="0" smtClean="0"/>
              <a:t>-Меликова </a:t>
            </a:r>
            <a:r>
              <a:rPr lang="ru-RU" sz="3600" i="1" dirty="0" smtClean="0"/>
              <a:t>«Диктатура сердца».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Борьба с террористами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Ослабление цензуры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Составление </a:t>
            </a:r>
            <a:r>
              <a:rPr lang="ru-RU" b="1" u="sng" dirty="0" smtClean="0"/>
              <a:t>Конституции </a:t>
            </a:r>
          </a:p>
          <a:p>
            <a:pPr marL="514350" indent="-514350">
              <a:buAutoNum type="arabicPeriod"/>
            </a:pPr>
            <a:endParaRPr lang="ru-RU" b="1" u="sng" dirty="0"/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1 марта 1881г</a:t>
            </a:r>
            <a:r>
              <a:rPr lang="ru-RU" sz="2800" b="1" dirty="0" smtClean="0">
                <a:solidFill>
                  <a:srgbClr val="FF0000"/>
                </a:solidFill>
              </a:rPr>
              <a:t>. Александр </a:t>
            </a:r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одобрил проект, но не успел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его подписать.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975050" cy="37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9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Запишите итоги </a:t>
            </a:r>
            <a:r>
              <a:rPr lang="ru-RU" b="1" dirty="0" smtClean="0">
                <a:solidFill>
                  <a:srgbClr val="FF0000"/>
                </a:solidFill>
              </a:rPr>
              <a:t>реформ.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Либеральные реформы – важное и крупное явление в истории России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348880"/>
          <a:ext cx="741682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изменилось в стране благодаря реформам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осталось неизменным</a:t>
                      </a:r>
                      <a:endParaRPr lang="ru-RU" sz="2400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244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Задание на урок: </a:t>
            </a:r>
            <a:r>
              <a:rPr lang="ru-RU" dirty="0" smtClean="0"/>
              <a:t>изучить презентацию, заполнить таблицу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30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и дата реформы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Основная суть реформы</a:t>
                      </a:r>
                      <a:endParaRPr lang="ru-RU" sz="2400" dirty="0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5klass.net/datas/geografija/TSivilizatsija-Rossii/0008-008-Liberalnye-reformy-60-70-kh-godov-XIX-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.ppt-online.org/files/slide/h/hkuvo6Gc7RaeWDsKjdwzN9igCErn1xM80OmTqQ/slide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56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d/daIvBSJGhXsgux03otOcRkpLwCUNKHyPbDifQr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9753600" cy="802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mypresentation.ru/documents_2/4b8116a370548e762774adbdbdcba034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" y="-459432"/>
            <a:ext cx="9121013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mypresentation.ru/documents/3b35731eb156612dcdfdc9737a0566c4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-531440"/>
            <a:ext cx="9217024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ofilib.net/reader/90/46/b154690/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692696"/>
            <a:ext cx="33337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www.syl.ru/misc/i/ai/170679/648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971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Военная реформа 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1861-1874г.г.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57709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Сокращение армии в мирное время при возможности значительного увеличения ее в военный период за счет создания обученного резерва.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1874г</a:t>
            </a:r>
            <a:r>
              <a:rPr lang="ru-RU" sz="2000" dirty="0" smtClean="0">
                <a:solidFill>
                  <a:srgbClr val="FF0000"/>
                </a:solidFill>
              </a:rPr>
              <a:t>. – </a:t>
            </a:r>
            <a:r>
              <a:rPr lang="ru-RU" sz="2400" b="1" dirty="0" smtClean="0">
                <a:solidFill>
                  <a:srgbClr val="FF0000"/>
                </a:solidFill>
              </a:rPr>
              <a:t>Введение всеобщей воинской повинности.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Военная служба – с 20 лет.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Сухопутные войска – 15 лет (6 лет- реальной службы, 9 лет в запасе)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Флот – 10 лет ( 7 лет – реальная служба, 3 года- запас).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Расширение сети учебных заведений. (1867г. Военно-юридическая академия, 1877г. Морская академия).</a:t>
            </a: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Перевооружение армии и флота.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Значение: 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0482" name="Picture 2" descr="http://www.belygorod.ru/img2/RusArmy/1862/Used/0ShtabOficer1SPeterbIVosp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496"/>
            <a:ext cx="3196735" cy="3643314"/>
          </a:xfrm>
          <a:prstGeom prst="rect">
            <a:avLst/>
          </a:prstGeom>
          <a:noFill/>
        </p:spPr>
      </p:pic>
      <p:pic>
        <p:nvPicPr>
          <p:cNvPr id="20484" name="Picture 4" descr="https://i.ytimg.com/vi/jGOs2GrbNZY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500430" cy="262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203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Либеральные реформы 60-70е г.г. XIX века. </vt:lpstr>
      <vt:lpstr>Задание на урок: изучить презентацию, заполнить таблицу</vt:lpstr>
      <vt:lpstr>Слайд 3</vt:lpstr>
      <vt:lpstr>Слайд 4</vt:lpstr>
      <vt:lpstr>Слайд 5</vt:lpstr>
      <vt:lpstr>Слайд 6</vt:lpstr>
      <vt:lpstr>Слайд 7</vt:lpstr>
      <vt:lpstr>Военная реформа  1861-1874г.г.</vt:lpstr>
      <vt:lpstr>Слайд 9</vt:lpstr>
      <vt:lpstr>Реформа образования.1864г. Стр. 128</vt:lpstr>
      <vt:lpstr>Преобразования Лорис-Меликова «Диктатура сердца».</vt:lpstr>
      <vt:lpstr>Запишите итоги реформ.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Либеральные реформы 60-70е г.г. XIX века. </dc:title>
  <dc:creator>наташа</dc:creator>
  <cp:lastModifiedBy>Andrei</cp:lastModifiedBy>
  <cp:revision>14</cp:revision>
  <dcterms:created xsi:type="dcterms:W3CDTF">2018-02-15T10:51:31Z</dcterms:created>
  <dcterms:modified xsi:type="dcterms:W3CDTF">2020-04-09T10:35:46Z</dcterms:modified>
</cp:coreProperties>
</file>