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77356-7E5E-4C8F-8157-19A43685BD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58998-7C85-40D0-857A-696F967AC28A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2D6066D-ED65-4F2C-8D90-C4448D30A5EA}" type="parTrans" cxnId="{F6515702-00AC-4842-8E97-147E43553B63}">
      <dgm:prSet/>
      <dgm:spPr/>
      <dgm:t>
        <a:bodyPr/>
        <a:lstStyle/>
        <a:p>
          <a:endParaRPr lang="ru-RU"/>
        </a:p>
      </dgm:t>
    </dgm:pt>
    <dgm:pt modelId="{69DCDDF4-E988-4E92-8649-AEC42C9302FC}" type="sibTrans" cxnId="{F6515702-00AC-4842-8E97-147E43553B63}">
      <dgm:prSet/>
      <dgm:spPr/>
      <dgm:t>
        <a:bodyPr/>
        <a:lstStyle/>
        <a:p>
          <a:endParaRPr lang="ru-RU"/>
        </a:p>
      </dgm:t>
    </dgm:pt>
    <dgm:pt modelId="{B446BE83-F176-4B05-B83B-6DC9AE5932DD}">
      <dgm:prSet phldrT="[Текст]"/>
      <dgm:spPr/>
      <dgm:t>
        <a:bodyPr/>
        <a:lstStyle/>
        <a:p>
          <a:r>
            <a:rPr lang="ru-RU" dirty="0" smtClean="0"/>
            <a:t>Престижные</a:t>
          </a:r>
          <a:endParaRPr lang="ru-RU" dirty="0"/>
        </a:p>
      </dgm:t>
    </dgm:pt>
    <dgm:pt modelId="{9E9DC5F2-3C3F-42B3-A4E8-A052744DB1CC}" type="parTrans" cxnId="{0B3B8934-2152-4B6C-9E37-F5C887378705}">
      <dgm:prSet/>
      <dgm:spPr/>
      <dgm:t>
        <a:bodyPr/>
        <a:lstStyle/>
        <a:p>
          <a:endParaRPr lang="ru-RU"/>
        </a:p>
      </dgm:t>
    </dgm:pt>
    <dgm:pt modelId="{0CA13136-93AF-43FD-8F51-CA9182C45D0C}" type="sibTrans" cxnId="{0B3B8934-2152-4B6C-9E37-F5C887378705}">
      <dgm:prSet/>
      <dgm:spPr/>
      <dgm:t>
        <a:bodyPr/>
        <a:lstStyle/>
        <a:p>
          <a:endParaRPr lang="ru-RU"/>
        </a:p>
      </dgm:t>
    </dgm:pt>
    <dgm:pt modelId="{657103E1-7442-4250-8587-DA0D882762B8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A684F76-3050-4E9A-B035-1415477ECD02}" type="parTrans" cxnId="{5E129978-F10F-4C92-8C5D-26777B9FB335}">
      <dgm:prSet/>
      <dgm:spPr/>
      <dgm:t>
        <a:bodyPr/>
        <a:lstStyle/>
        <a:p>
          <a:endParaRPr lang="ru-RU"/>
        </a:p>
      </dgm:t>
    </dgm:pt>
    <dgm:pt modelId="{6E829FB8-6A06-48EF-B9C1-D4D2D77588E6}" type="sibTrans" cxnId="{5E129978-F10F-4C92-8C5D-26777B9FB335}">
      <dgm:prSet/>
      <dgm:spPr/>
      <dgm:t>
        <a:bodyPr/>
        <a:lstStyle/>
        <a:p>
          <a:endParaRPr lang="ru-RU"/>
        </a:p>
      </dgm:t>
    </dgm:pt>
    <dgm:pt modelId="{488C3C2C-6601-4824-8F86-CD02C077FDC3}">
      <dgm:prSet phldrT="[Текст]"/>
      <dgm:spPr/>
      <dgm:t>
        <a:bodyPr/>
        <a:lstStyle/>
        <a:p>
          <a:r>
            <a:rPr lang="ru-RU" dirty="0" smtClean="0"/>
            <a:t>Потребность в безопасности</a:t>
          </a:r>
          <a:endParaRPr lang="ru-RU" dirty="0"/>
        </a:p>
      </dgm:t>
    </dgm:pt>
    <dgm:pt modelId="{2B757832-CDF9-4A94-B16B-1EB63E00E947}" type="parTrans" cxnId="{0AB7F641-4B23-4C01-9BFB-241A58582090}">
      <dgm:prSet/>
      <dgm:spPr/>
      <dgm:t>
        <a:bodyPr/>
        <a:lstStyle/>
        <a:p>
          <a:endParaRPr lang="ru-RU"/>
        </a:p>
      </dgm:t>
    </dgm:pt>
    <dgm:pt modelId="{D3D67F75-72EA-4404-BB29-0C77FF075C9D}" type="sibTrans" cxnId="{0AB7F641-4B23-4C01-9BFB-241A58582090}">
      <dgm:prSet/>
      <dgm:spPr/>
      <dgm:t>
        <a:bodyPr/>
        <a:lstStyle/>
        <a:p>
          <a:endParaRPr lang="ru-RU"/>
        </a:p>
      </dgm:t>
    </dgm:pt>
    <dgm:pt modelId="{F5272989-8672-42D1-9DD0-C239AC3895A3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492B344-286A-4653-8621-1809828A2BD7}" type="parTrans" cxnId="{2A17987A-A7DA-436D-A6B4-5A3DB2D43C17}">
      <dgm:prSet/>
      <dgm:spPr/>
      <dgm:t>
        <a:bodyPr/>
        <a:lstStyle/>
        <a:p>
          <a:endParaRPr lang="ru-RU"/>
        </a:p>
      </dgm:t>
    </dgm:pt>
    <dgm:pt modelId="{0731275C-628B-4AF6-9182-1013999B7B75}" type="sibTrans" cxnId="{2A17987A-A7DA-436D-A6B4-5A3DB2D43C17}">
      <dgm:prSet/>
      <dgm:spPr/>
      <dgm:t>
        <a:bodyPr/>
        <a:lstStyle/>
        <a:p>
          <a:endParaRPr lang="ru-RU"/>
        </a:p>
      </dgm:t>
    </dgm:pt>
    <dgm:pt modelId="{D3C60A38-9949-4FE5-95EC-1B056F7061C2}" type="pres">
      <dgm:prSet presAssocID="{24377356-7E5E-4C8F-8157-19A43685BD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1FB239B-35BF-4B11-9683-8239EF96178E}" type="pres">
      <dgm:prSet presAssocID="{24377356-7E5E-4C8F-8157-19A43685BD08}" presName="pyramid" presStyleLbl="node1" presStyleIdx="0" presStyleCnt="1"/>
      <dgm:spPr/>
    </dgm:pt>
    <dgm:pt modelId="{98D04929-8EC3-4B22-AE74-F6B937E26886}" type="pres">
      <dgm:prSet presAssocID="{24377356-7E5E-4C8F-8157-19A43685BD08}" presName="theList" presStyleCnt="0"/>
      <dgm:spPr/>
    </dgm:pt>
    <dgm:pt modelId="{666482EE-D61D-41DB-ABBB-76EA125256C6}" type="pres">
      <dgm:prSet presAssocID="{82E58998-7C85-40D0-857A-696F967AC28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D6671-4468-40AA-931D-677E2C112A16}" type="pres">
      <dgm:prSet presAssocID="{82E58998-7C85-40D0-857A-696F967AC28A}" presName="aSpace" presStyleCnt="0"/>
      <dgm:spPr/>
    </dgm:pt>
    <dgm:pt modelId="{1E800307-EA41-4B25-91F9-FA42669666E3}" type="pres">
      <dgm:prSet presAssocID="{B446BE83-F176-4B05-B83B-6DC9AE5932DD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45406-4744-4609-A21D-A00089F25E04}" type="pres">
      <dgm:prSet presAssocID="{B446BE83-F176-4B05-B83B-6DC9AE5932DD}" presName="aSpace" presStyleCnt="0"/>
      <dgm:spPr/>
    </dgm:pt>
    <dgm:pt modelId="{DCAF4A33-7D80-472D-8DD0-290A9F4C3F6D}" type="pres">
      <dgm:prSet presAssocID="{657103E1-7442-4250-8587-DA0D882762B8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69BE8-3F4F-4B0C-8A44-065FB77C098B}" type="pres">
      <dgm:prSet presAssocID="{657103E1-7442-4250-8587-DA0D882762B8}" presName="aSpace" presStyleCnt="0"/>
      <dgm:spPr/>
    </dgm:pt>
    <dgm:pt modelId="{F716E021-88F5-4EA1-8595-0E390082B445}" type="pres">
      <dgm:prSet presAssocID="{488C3C2C-6601-4824-8F86-CD02C077FDC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6F232-BD75-41B5-B68A-9F8ECDA5592C}" type="pres">
      <dgm:prSet presAssocID="{488C3C2C-6601-4824-8F86-CD02C077FDC3}" presName="aSpace" presStyleCnt="0"/>
      <dgm:spPr/>
    </dgm:pt>
    <dgm:pt modelId="{11DDA50A-483F-4228-8190-548D797CC3F3}" type="pres">
      <dgm:prSet presAssocID="{F5272989-8672-42D1-9DD0-C239AC3895A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3AA90-858A-4E29-82D5-C4298840EF32}" type="pres">
      <dgm:prSet presAssocID="{F5272989-8672-42D1-9DD0-C239AC3895A3}" presName="aSpace" presStyleCnt="0"/>
      <dgm:spPr/>
    </dgm:pt>
  </dgm:ptLst>
  <dgm:cxnLst>
    <dgm:cxn modelId="{2A17987A-A7DA-436D-A6B4-5A3DB2D43C17}" srcId="{24377356-7E5E-4C8F-8157-19A43685BD08}" destId="{F5272989-8672-42D1-9DD0-C239AC3895A3}" srcOrd="4" destOrd="0" parTransId="{5492B344-286A-4653-8621-1809828A2BD7}" sibTransId="{0731275C-628B-4AF6-9182-1013999B7B75}"/>
    <dgm:cxn modelId="{655E3471-8559-4341-A716-6C96A60B85E4}" type="presOf" srcId="{82E58998-7C85-40D0-857A-696F967AC28A}" destId="{666482EE-D61D-41DB-ABBB-76EA125256C6}" srcOrd="0" destOrd="0" presId="urn:microsoft.com/office/officeart/2005/8/layout/pyramid2"/>
    <dgm:cxn modelId="{474F83DD-E4DA-447F-B38F-962AD0AE0DA0}" type="presOf" srcId="{24377356-7E5E-4C8F-8157-19A43685BD08}" destId="{D3C60A38-9949-4FE5-95EC-1B056F7061C2}" srcOrd="0" destOrd="0" presId="urn:microsoft.com/office/officeart/2005/8/layout/pyramid2"/>
    <dgm:cxn modelId="{9236C8C8-0911-43A3-A051-4F7229E347DD}" type="presOf" srcId="{488C3C2C-6601-4824-8F86-CD02C077FDC3}" destId="{F716E021-88F5-4EA1-8595-0E390082B445}" srcOrd="0" destOrd="0" presId="urn:microsoft.com/office/officeart/2005/8/layout/pyramid2"/>
    <dgm:cxn modelId="{0AB7F641-4B23-4C01-9BFB-241A58582090}" srcId="{24377356-7E5E-4C8F-8157-19A43685BD08}" destId="{488C3C2C-6601-4824-8F86-CD02C077FDC3}" srcOrd="3" destOrd="0" parTransId="{2B757832-CDF9-4A94-B16B-1EB63E00E947}" sibTransId="{D3D67F75-72EA-4404-BB29-0C77FF075C9D}"/>
    <dgm:cxn modelId="{0B3B8934-2152-4B6C-9E37-F5C887378705}" srcId="{24377356-7E5E-4C8F-8157-19A43685BD08}" destId="{B446BE83-F176-4B05-B83B-6DC9AE5932DD}" srcOrd="1" destOrd="0" parTransId="{9E9DC5F2-3C3F-42B3-A4E8-A052744DB1CC}" sibTransId="{0CA13136-93AF-43FD-8F51-CA9182C45D0C}"/>
    <dgm:cxn modelId="{F0C95D57-1DAF-4317-ADD0-CACF7C53E76F}" type="presOf" srcId="{B446BE83-F176-4B05-B83B-6DC9AE5932DD}" destId="{1E800307-EA41-4B25-91F9-FA42669666E3}" srcOrd="0" destOrd="0" presId="urn:microsoft.com/office/officeart/2005/8/layout/pyramid2"/>
    <dgm:cxn modelId="{F6515702-00AC-4842-8E97-147E43553B63}" srcId="{24377356-7E5E-4C8F-8157-19A43685BD08}" destId="{82E58998-7C85-40D0-857A-696F967AC28A}" srcOrd="0" destOrd="0" parTransId="{62D6066D-ED65-4F2C-8D90-C4448D30A5EA}" sibTransId="{69DCDDF4-E988-4E92-8649-AEC42C9302FC}"/>
    <dgm:cxn modelId="{9BC48ED8-256F-4362-8A4F-D09F9F1E6C8F}" type="presOf" srcId="{F5272989-8672-42D1-9DD0-C239AC3895A3}" destId="{11DDA50A-483F-4228-8190-548D797CC3F3}" srcOrd="0" destOrd="0" presId="urn:microsoft.com/office/officeart/2005/8/layout/pyramid2"/>
    <dgm:cxn modelId="{5FA8C0FA-0C11-4EC4-8042-2C2413AFD730}" type="presOf" srcId="{657103E1-7442-4250-8587-DA0D882762B8}" destId="{DCAF4A33-7D80-472D-8DD0-290A9F4C3F6D}" srcOrd="0" destOrd="0" presId="urn:microsoft.com/office/officeart/2005/8/layout/pyramid2"/>
    <dgm:cxn modelId="{5E129978-F10F-4C92-8C5D-26777B9FB335}" srcId="{24377356-7E5E-4C8F-8157-19A43685BD08}" destId="{657103E1-7442-4250-8587-DA0D882762B8}" srcOrd="2" destOrd="0" parTransId="{BA684F76-3050-4E9A-B035-1415477ECD02}" sibTransId="{6E829FB8-6A06-48EF-B9C1-D4D2D77588E6}"/>
    <dgm:cxn modelId="{E96986C5-874B-4FBE-9770-78F39B1155E1}" type="presParOf" srcId="{D3C60A38-9949-4FE5-95EC-1B056F7061C2}" destId="{31FB239B-35BF-4B11-9683-8239EF96178E}" srcOrd="0" destOrd="0" presId="urn:microsoft.com/office/officeart/2005/8/layout/pyramid2"/>
    <dgm:cxn modelId="{F99E4537-370D-4D9B-BD72-FFCBECC95890}" type="presParOf" srcId="{D3C60A38-9949-4FE5-95EC-1B056F7061C2}" destId="{98D04929-8EC3-4B22-AE74-F6B937E26886}" srcOrd="1" destOrd="0" presId="urn:microsoft.com/office/officeart/2005/8/layout/pyramid2"/>
    <dgm:cxn modelId="{63A17CE5-B73C-4755-ADBE-14F278F37B2D}" type="presParOf" srcId="{98D04929-8EC3-4B22-AE74-F6B937E26886}" destId="{666482EE-D61D-41DB-ABBB-76EA125256C6}" srcOrd="0" destOrd="0" presId="urn:microsoft.com/office/officeart/2005/8/layout/pyramid2"/>
    <dgm:cxn modelId="{ED8284F6-D48B-4326-BF47-0FED55DBB6F2}" type="presParOf" srcId="{98D04929-8EC3-4B22-AE74-F6B937E26886}" destId="{005D6671-4468-40AA-931D-677E2C112A16}" srcOrd="1" destOrd="0" presId="urn:microsoft.com/office/officeart/2005/8/layout/pyramid2"/>
    <dgm:cxn modelId="{B872FCEB-D1F1-46B9-90BF-14A6C4F090B4}" type="presParOf" srcId="{98D04929-8EC3-4B22-AE74-F6B937E26886}" destId="{1E800307-EA41-4B25-91F9-FA42669666E3}" srcOrd="2" destOrd="0" presId="urn:microsoft.com/office/officeart/2005/8/layout/pyramid2"/>
    <dgm:cxn modelId="{B2BADF9A-0AFC-47DE-BD02-F5006A018B12}" type="presParOf" srcId="{98D04929-8EC3-4B22-AE74-F6B937E26886}" destId="{20145406-4744-4609-A21D-A00089F25E04}" srcOrd="3" destOrd="0" presId="urn:microsoft.com/office/officeart/2005/8/layout/pyramid2"/>
    <dgm:cxn modelId="{CD8DCCED-DC96-4EB0-91B7-85AD17D1E0D6}" type="presParOf" srcId="{98D04929-8EC3-4B22-AE74-F6B937E26886}" destId="{DCAF4A33-7D80-472D-8DD0-290A9F4C3F6D}" srcOrd="4" destOrd="0" presId="urn:microsoft.com/office/officeart/2005/8/layout/pyramid2"/>
    <dgm:cxn modelId="{71A91595-E7E5-47CB-BA91-A8EAA3EC6681}" type="presParOf" srcId="{98D04929-8EC3-4B22-AE74-F6B937E26886}" destId="{4B569BE8-3F4F-4B0C-8A44-065FB77C098B}" srcOrd="5" destOrd="0" presId="urn:microsoft.com/office/officeart/2005/8/layout/pyramid2"/>
    <dgm:cxn modelId="{5EC0D8C5-1554-44AA-9A43-1A035AE8793D}" type="presParOf" srcId="{98D04929-8EC3-4B22-AE74-F6B937E26886}" destId="{F716E021-88F5-4EA1-8595-0E390082B445}" srcOrd="6" destOrd="0" presId="urn:microsoft.com/office/officeart/2005/8/layout/pyramid2"/>
    <dgm:cxn modelId="{B772167A-47F3-40BA-9526-B6C3A6B6972E}" type="presParOf" srcId="{98D04929-8EC3-4B22-AE74-F6B937E26886}" destId="{B1F6F232-BD75-41B5-B68A-9F8ECDA5592C}" srcOrd="7" destOrd="0" presId="urn:microsoft.com/office/officeart/2005/8/layout/pyramid2"/>
    <dgm:cxn modelId="{AF263E96-0C0B-417E-8E84-26F7DDA09A38}" type="presParOf" srcId="{98D04929-8EC3-4B22-AE74-F6B937E26886}" destId="{11DDA50A-483F-4228-8190-548D797CC3F3}" srcOrd="8" destOrd="0" presId="urn:microsoft.com/office/officeart/2005/8/layout/pyramid2"/>
    <dgm:cxn modelId="{01F728AE-0D16-43D2-9E18-C903C55E1E37}" type="presParOf" srcId="{98D04929-8EC3-4B22-AE74-F6B937E26886}" destId="{ACC3AA90-858A-4E29-82D5-C4298840EF3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25C69-EA37-4B41-B046-9BAB390F8F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D9265-969B-48FA-A453-B06BCD46A50E}">
      <dgm:prSet phldrT="[Текст]"/>
      <dgm:spPr/>
      <dgm:t>
        <a:bodyPr/>
        <a:lstStyle/>
        <a:p>
          <a:r>
            <a:rPr lang="ru-RU" b="1" dirty="0" smtClean="0"/>
            <a:t>Блага</a:t>
          </a:r>
          <a:endParaRPr lang="ru-RU" b="1" dirty="0"/>
        </a:p>
      </dgm:t>
    </dgm:pt>
    <dgm:pt modelId="{C6A03998-CEB5-4F8E-814E-D2AD2D879576}" type="parTrans" cxnId="{CFB9AEA0-FC98-4FC1-A153-9DD096A44CC8}">
      <dgm:prSet/>
      <dgm:spPr/>
      <dgm:t>
        <a:bodyPr/>
        <a:lstStyle/>
        <a:p>
          <a:endParaRPr lang="ru-RU"/>
        </a:p>
      </dgm:t>
    </dgm:pt>
    <dgm:pt modelId="{F9548B7B-8E5B-4D2D-976C-4BE099DB5879}" type="sibTrans" cxnId="{CFB9AEA0-FC98-4FC1-A153-9DD096A44CC8}">
      <dgm:prSet/>
      <dgm:spPr/>
      <dgm:t>
        <a:bodyPr/>
        <a:lstStyle/>
        <a:p>
          <a:endParaRPr lang="ru-RU"/>
        </a:p>
      </dgm:t>
    </dgm:pt>
    <dgm:pt modelId="{D4FA6A9C-AB23-4110-AACD-0C4613C6FCCC}">
      <dgm:prSet phldrT="[Текст]"/>
      <dgm:spPr/>
      <dgm:t>
        <a:bodyPr/>
        <a:lstStyle/>
        <a:p>
          <a:r>
            <a:rPr lang="ru-RU" b="1" dirty="0" smtClean="0"/>
            <a:t>Экономические</a:t>
          </a:r>
          <a:endParaRPr lang="ru-RU" b="1" dirty="0"/>
        </a:p>
      </dgm:t>
    </dgm:pt>
    <dgm:pt modelId="{5393536A-AA56-40C2-A107-18153C525D1B}" type="parTrans" cxnId="{99ED27D6-E60B-44E3-B943-8610140281A7}">
      <dgm:prSet/>
      <dgm:spPr/>
      <dgm:t>
        <a:bodyPr/>
        <a:lstStyle/>
        <a:p>
          <a:endParaRPr lang="ru-RU"/>
        </a:p>
      </dgm:t>
    </dgm:pt>
    <dgm:pt modelId="{7B9F21A5-68D1-4C60-ABA8-7520305EDFB7}" type="sibTrans" cxnId="{99ED27D6-E60B-44E3-B943-8610140281A7}">
      <dgm:prSet/>
      <dgm:spPr/>
      <dgm:t>
        <a:bodyPr/>
        <a:lstStyle/>
        <a:p>
          <a:endParaRPr lang="ru-RU"/>
        </a:p>
      </dgm:t>
    </dgm:pt>
    <dgm:pt modelId="{807DA8C5-A707-4B5E-8ECA-A2F6DD97A0E0}">
      <dgm:prSet phldrT="[Текст]"/>
      <dgm:spPr/>
      <dgm:t>
        <a:bodyPr/>
        <a:lstStyle/>
        <a:p>
          <a:r>
            <a:rPr lang="ru-RU" b="1" dirty="0" smtClean="0"/>
            <a:t>Предметы потребления</a:t>
          </a:r>
        </a:p>
        <a:p>
          <a:r>
            <a:rPr lang="ru-RU" b="1" dirty="0" smtClean="0"/>
            <a:t>(продукты питание, жилье)</a:t>
          </a:r>
          <a:endParaRPr lang="ru-RU" b="1" dirty="0"/>
        </a:p>
      </dgm:t>
    </dgm:pt>
    <dgm:pt modelId="{7EA9B1DA-E64A-4EB8-8CA7-1328BE7B2027}" type="parTrans" cxnId="{515B0686-73BD-435A-8A4B-EED50605FAAB}">
      <dgm:prSet/>
      <dgm:spPr/>
      <dgm:t>
        <a:bodyPr/>
        <a:lstStyle/>
        <a:p>
          <a:endParaRPr lang="ru-RU"/>
        </a:p>
      </dgm:t>
    </dgm:pt>
    <dgm:pt modelId="{1BF9FDC8-91D7-4AD8-88C2-0C1A32B00742}" type="sibTrans" cxnId="{515B0686-73BD-435A-8A4B-EED50605FAAB}">
      <dgm:prSet/>
      <dgm:spPr/>
      <dgm:t>
        <a:bodyPr/>
        <a:lstStyle/>
        <a:p>
          <a:endParaRPr lang="ru-RU"/>
        </a:p>
      </dgm:t>
    </dgm:pt>
    <dgm:pt modelId="{E4E01E37-0441-41A4-8487-11834ED93DE1}">
      <dgm:prSet phldrT="[Текст]"/>
      <dgm:spPr/>
      <dgm:t>
        <a:bodyPr/>
        <a:lstStyle/>
        <a:p>
          <a:r>
            <a:rPr lang="ru-RU" b="1" dirty="0" smtClean="0"/>
            <a:t>Средства производства</a:t>
          </a:r>
        </a:p>
        <a:p>
          <a:r>
            <a:rPr lang="ru-RU" b="1" dirty="0" smtClean="0"/>
            <a:t>(энергоресурсы, транспорт)</a:t>
          </a:r>
          <a:endParaRPr lang="ru-RU" b="1" dirty="0"/>
        </a:p>
      </dgm:t>
    </dgm:pt>
    <dgm:pt modelId="{0C97D9C9-11C7-4BB3-AB8F-649EEB5D8AA4}" type="parTrans" cxnId="{31469C38-B2B3-41EC-A87A-E7DCF5C71C34}">
      <dgm:prSet/>
      <dgm:spPr/>
      <dgm:t>
        <a:bodyPr/>
        <a:lstStyle/>
        <a:p>
          <a:endParaRPr lang="ru-RU"/>
        </a:p>
      </dgm:t>
    </dgm:pt>
    <dgm:pt modelId="{C2DBB24C-974A-4B29-8152-9E7A468C922D}" type="sibTrans" cxnId="{31469C38-B2B3-41EC-A87A-E7DCF5C71C34}">
      <dgm:prSet/>
      <dgm:spPr/>
      <dgm:t>
        <a:bodyPr/>
        <a:lstStyle/>
        <a:p>
          <a:endParaRPr lang="ru-RU"/>
        </a:p>
      </dgm:t>
    </dgm:pt>
    <dgm:pt modelId="{DA89D53B-4023-4CB5-B6A0-A4C4EF3C9B96}">
      <dgm:prSet phldrT="[Текст]"/>
      <dgm:spPr/>
      <dgm:t>
        <a:bodyPr/>
        <a:lstStyle/>
        <a:p>
          <a:r>
            <a:rPr lang="ru-RU" b="1" dirty="0" smtClean="0"/>
            <a:t>Свободные</a:t>
          </a:r>
          <a:endParaRPr lang="ru-RU" b="1" dirty="0"/>
        </a:p>
      </dgm:t>
    </dgm:pt>
    <dgm:pt modelId="{520D11C1-89AC-4ECE-8AA0-ECA89AAD895A}" type="parTrans" cxnId="{3AE642B0-D0CF-4E41-9378-84B43F59ADC2}">
      <dgm:prSet/>
      <dgm:spPr/>
      <dgm:t>
        <a:bodyPr/>
        <a:lstStyle/>
        <a:p>
          <a:endParaRPr lang="ru-RU"/>
        </a:p>
      </dgm:t>
    </dgm:pt>
    <dgm:pt modelId="{9F560A9F-C816-43E9-8A90-C30804C3C806}" type="sibTrans" cxnId="{3AE642B0-D0CF-4E41-9378-84B43F59ADC2}">
      <dgm:prSet/>
      <dgm:spPr/>
      <dgm:t>
        <a:bodyPr/>
        <a:lstStyle/>
        <a:p>
          <a:endParaRPr lang="ru-RU"/>
        </a:p>
      </dgm:t>
    </dgm:pt>
    <dgm:pt modelId="{B2B0F0AF-3239-4B45-8788-222096D7E98F}">
      <dgm:prSet phldrT="[Текст]"/>
      <dgm:spPr/>
      <dgm:t>
        <a:bodyPr/>
        <a:lstStyle/>
        <a:p>
          <a:r>
            <a:rPr lang="ru-RU" b="1" dirty="0" smtClean="0"/>
            <a:t>Морская вода, солнечный свет. Лесной воздух.</a:t>
          </a:r>
          <a:endParaRPr lang="ru-RU" b="1" dirty="0"/>
        </a:p>
      </dgm:t>
    </dgm:pt>
    <dgm:pt modelId="{B3B2E7D4-CDC5-4B8F-8050-8DEBFD47C367}" type="parTrans" cxnId="{F422EA58-B04A-4424-B4DE-81BC355BAF26}">
      <dgm:prSet/>
      <dgm:spPr/>
      <dgm:t>
        <a:bodyPr/>
        <a:lstStyle/>
        <a:p>
          <a:endParaRPr lang="ru-RU"/>
        </a:p>
      </dgm:t>
    </dgm:pt>
    <dgm:pt modelId="{6039A09F-604A-4D1D-B2AA-130797B34383}" type="sibTrans" cxnId="{F422EA58-B04A-4424-B4DE-81BC355BAF26}">
      <dgm:prSet/>
      <dgm:spPr/>
      <dgm:t>
        <a:bodyPr/>
        <a:lstStyle/>
        <a:p>
          <a:endParaRPr lang="ru-RU"/>
        </a:p>
      </dgm:t>
    </dgm:pt>
    <dgm:pt modelId="{DC1AB4B3-C312-408E-89A1-1043F04C646A}" type="pres">
      <dgm:prSet presAssocID="{CA725C69-EA37-4B41-B046-9BAB390F8F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AC1F7B-DFC0-4249-9DFD-4B5530FB73CB}" type="pres">
      <dgm:prSet presAssocID="{865D9265-969B-48FA-A453-B06BCD46A50E}" presName="hierRoot1" presStyleCnt="0"/>
      <dgm:spPr/>
    </dgm:pt>
    <dgm:pt modelId="{998F937F-0E83-48AD-8ABE-5A34756E933C}" type="pres">
      <dgm:prSet presAssocID="{865D9265-969B-48FA-A453-B06BCD46A50E}" presName="composite" presStyleCnt="0"/>
      <dgm:spPr/>
    </dgm:pt>
    <dgm:pt modelId="{1747C332-CC09-483E-A66F-4CC25ACE5E0E}" type="pres">
      <dgm:prSet presAssocID="{865D9265-969B-48FA-A453-B06BCD46A50E}" presName="background" presStyleLbl="node0" presStyleIdx="0" presStyleCnt="1"/>
      <dgm:spPr/>
    </dgm:pt>
    <dgm:pt modelId="{78082B71-5147-436F-9956-C00F557AAA7B}" type="pres">
      <dgm:prSet presAssocID="{865D9265-969B-48FA-A453-B06BCD46A5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95B0D-D133-4FD3-86EF-787C23A8F7B5}" type="pres">
      <dgm:prSet presAssocID="{865D9265-969B-48FA-A453-B06BCD46A50E}" presName="hierChild2" presStyleCnt="0"/>
      <dgm:spPr/>
    </dgm:pt>
    <dgm:pt modelId="{E0D18096-71F7-4BD8-8F32-8FC9DE897621}" type="pres">
      <dgm:prSet presAssocID="{5393536A-AA56-40C2-A107-18153C525D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E8F4491-AD1A-4EEE-B290-AC728B26D0BA}" type="pres">
      <dgm:prSet presAssocID="{D4FA6A9C-AB23-4110-AACD-0C4613C6FCCC}" presName="hierRoot2" presStyleCnt="0"/>
      <dgm:spPr/>
    </dgm:pt>
    <dgm:pt modelId="{13616662-B298-4273-8D24-2E8DB49A46B7}" type="pres">
      <dgm:prSet presAssocID="{D4FA6A9C-AB23-4110-AACD-0C4613C6FCCC}" presName="composite2" presStyleCnt="0"/>
      <dgm:spPr/>
    </dgm:pt>
    <dgm:pt modelId="{26EDF9AD-AEF4-4F67-8551-69C6AABCB90A}" type="pres">
      <dgm:prSet presAssocID="{D4FA6A9C-AB23-4110-AACD-0C4613C6FCCC}" presName="background2" presStyleLbl="node2" presStyleIdx="0" presStyleCnt="2"/>
      <dgm:spPr/>
    </dgm:pt>
    <dgm:pt modelId="{02435920-F992-46C8-B09F-2FC59A80B646}" type="pres">
      <dgm:prSet presAssocID="{D4FA6A9C-AB23-4110-AACD-0C4613C6FCCC}" presName="text2" presStyleLbl="fgAcc2" presStyleIdx="0" presStyleCnt="2" custScaleX="144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C7211-B198-409B-95D4-A8F8EA4EC86C}" type="pres">
      <dgm:prSet presAssocID="{D4FA6A9C-AB23-4110-AACD-0C4613C6FCCC}" presName="hierChild3" presStyleCnt="0"/>
      <dgm:spPr/>
    </dgm:pt>
    <dgm:pt modelId="{3596C3EB-0785-4C2C-A482-2CE1E45BD9A8}" type="pres">
      <dgm:prSet presAssocID="{7EA9B1DA-E64A-4EB8-8CA7-1328BE7B202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1ED2477-ACBC-4562-9F89-9CD2BADE81A2}" type="pres">
      <dgm:prSet presAssocID="{807DA8C5-A707-4B5E-8ECA-A2F6DD97A0E0}" presName="hierRoot3" presStyleCnt="0"/>
      <dgm:spPr/>
    </dgm:pt>
    <dgm:pt modelId="{7BDBCA05-2F43-4145-B4B5-A62443F4A78D}" type="pres">
      <dgm:prSet presAssocID="{807DA8C5-A707-4B5E-8ECA-A2F6DD97A0E0}" presName="composite3" presStyleCnt="0"/>
      <dgm:spPr/>
    </dgm:pt>
    <dgm:pt modelId="{2DFE8E38-C216-42BD-A2AD-5A8B6A1E65B9}" type="pres">
      <dgm:prSet presAssocID="{807DA8C5-A707-4B5E-8ECA-A2F6DD97A0E0}" presName="background3" presStyleLbl="node3" presStyleIdx="0" presStyleCnt="3"/>
      <dgm:spPr/>
    </dgm:pt>
    <dgm:pt modelId="{4037318C-4DEA-46DD-A12F-750C5C8190DF}" type="pres">
      <dgm:prSet presAssocID="{807DA8C5-A707-4B5E-8ECA-A2F6DD97A0E0}" presName="text3" presStyleLbl="fgAcc3" presStyleIdx="0" presStyleCnt="3" custScaleX="169617" custScaleY="13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56FA9-8EE2-4685-A560-3CF670A7E87E}" type="pres">
      <dgm:prSet presAssocID="{807DA8C5-A707-4B5E-8ECA-A2F6DD97A0E0}" presName="hierChild4" presStyleCnt="0"/>
      <dgm:spPr/>
    </dgm:pt>
    <dgm:pt modelId="{92428576-1A77-41A8-85D1-D45150243E49}" type="pres">
      <dgm:prSet presAssocID="{0C97D9C9-11C7-4BB3-AB8F-649EEB5D8AA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FF7DF3D-6FD4-4CB4-AA45-BD2D908961A6}" type="pres">
      <dgm:prSet presAssocID="{E4E01E37-0441-41A4-8487-11834ED93DE1}" presName="hierRoot3" presStyleCnt="0"/>
      <dgm:spPr/>
    </dgm:pt>
    <dgm:pt modelId="{60A8B9CE-FF55-4F09-BA70-8065579FD0E3}" type="pres">
      <dgm:prSet presAssocID="{E4E01E37-0441-41A4-8487-11834ED93DE1}" presName="composite3" presStyleCnt="0"/>
      <dgm:spPr/>
    </dgm:pt>
    <dgm:pt modelId="{D5F9DB1B-27B3-466D-B6C2-4ECE834D634D}" type="pres">
      <dgm:prSet presAssocID="{E4E01E37-0441-41A4-8487-11834ED93DE1}" presName="background3" presStyleLbl="node3" presStyleIdx="1" presStyleCnt="3"/>
      <dgm:spPr/>
    </dgm:pt>
    <dgm:pt modelId="{36944EF3-2646-41E5-BF66-19F91EB5AD54}" type="pres">
      <dgm:prSet presAssocID="{E4E01E37-0441-41A4-8487-11834ED93DE1}" presName="text3" presStyleLbl="fgAcc3" presStyleIdx="1" presStyleCnt="3" custScaleX="132545" custScaleY="146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C6715-4292-4AAF-88DD-752AD8B2EF94}" type="pres">
      <dgm:prSet presAssocID="{E4E01E37-0441-41A4-8487-11834ED93DE1}" presName="hierChild4" presStyleCnt="0"/>
      <dgm:spPr/>
    </dgm:pt>
    <dgm:pt modelId="{0B8A1B38-A6F5-4B8A-A615-E76B1A4D664E}" type="pres">
      <dgm:prSet presAssocID="{520D11C1-89AC-4ECE-8AA0-ECA89AAD895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6B5987E-91B5-4AAD-8C20-DA29F90E2B5F}" type="pres">
      <dgm:prSet presAssocID="{DA89D53B-4023-4CB5-B6A0-A4C4EF3C9B96}" presName="hierRoot2" presStyleCnt="0"/>
      <dgm:spPr/>
    </dgm:pt>
    <dgm:pt modelId="{58EFC31F-E8C0-4706-B567-7D4A245FEEAE}" type="pres">
      <dgm:prSet presAssocID="{DA89D53B-4023-4CB5-B6A0-A4C4EF3C9B96}" presName="composite2" presStyleCnt="0"/>
      <dgm:spPr/>
    </dgm:pt>
    <dgm:pt modelId="{90C9FB74-9FE3-461C-BCC9-6D7ADA366C31}" type="pres">
      <dgm:prSet presAssocID="{DA89D53B-4023-4CB5-B6A0-A4C4EF3C9B96}" presName="background2" presStyleLbl="node2" presStyleIdx="1" presStyleCnt="2"/>
      <dgm:spPr/>
    </dgm:pt>
    <dgm:pt modelId="{93EDFAAF-FFF1-4A2D-B396-05DA92AB060F}" type="pres">
      <dgm:prSet presAssocID="{DA89D53B-4023-4CB5-B6A0-A4C4EF3C9B96}" presName="text2" presStyleLbl="fgAcc2" presStyleIdx="1" presStyleCnt="2" custScaleX="140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5A224-6FDA-4AA3-8989-9417B74161F6}" type="pres">
      <dgm:prSet presAssocID="{DA89D53B-4023-4CB5-B6A0-A4C4EF3C9B96}" presName="hierChild3" presStyleCnt="0"/>
      <dgm:spPr/>
    </dgm:pt>
    <dgm:pt modelId="{7D472F0A-C2CB-40F6-9992-8BA0A909C0A2}" type="pres">
      <dgm:prSet presAssocID="{B3B2E7D4-CDC5-4B8F-8050-8DEBFD47C36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9EE20BF-F345-4364-9EEE-6F4B109370CD}" type="pres">
      <dgm:prSet presAssocID="{B2B0F0AF-3239-4B45-8788-222096D7E98F}" presName="hierRoot3" presStyleCnt="0"/>
      <dgm:spPr/>
    </dgm:pt>
    <dgm:pt modelId="{EF9990D4-4440-424A-B27E-23608ABCBD37}" type="pres">
      <dgm:prSet presAssocID="{B2B0F0AF-3239-4B45-8788-222096D7E98F}" presName="composite3" presStyleCnt="0"/>
      <dgm:spPr/>
    </dgm:pt>
    <dgm:pt modelId="{E1B3AC62-1B13-4A32-A169-312225D721DA}" type="pres">
      <dgm:prSet presAssocID="{B2B0F0AF-3239-4B45-8788-222096D7E98F}" presName="background3" presStyleLbl="node3" presStyleIdx="2" presStyleCnt="3"/>
      <dgm:spPr/>
    </dgm:pt>
    <dgm:pt modelId="{A0042D05-3769-4E74-B37B-C93CE2FD3738}" type="pres">
      <dgm:prSet presAssocID="{B2B0F0AF-3239-4B45-8788-222096D7E98F}" presName="text3" presStyleLbl="fgAcc3" presStyleIdx="2" presStyleCnt="3" custScaleX="130778" custScaleY="146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20135-042D-495E-836C-3D7F035D15D4}" type="pres">
      <dgm:prSet presAssocID="{B2B0F0AF-3239-4B45-8788-222096D7E98F}" presName="hierChild4" presStyleCnt="0"/>
      <dgm:spPr/>
    </dgm:pt>
  </dgm:ptLst>
  <dgm:cxnLst>
    <dgm:cxn modelId="{D2B9656C-AD3D-4F4C-9D2B-6E0C623820FC}" type="presOf" srcId="{D4FA6A9C-AB23-4110-AACD-0C4613C6FCCC}" destId="{02435920-F992-46C8-B09F-2FC59A80B646}" srcOrd="0" destOrd="0" presId="urn:microsoft.com/office/officeart/2005/8/layout/hierarchy1"/>
    <dgm:cxn modelId="{55B66D89-C06F-46C9-A3B5-B8A069D12EE7}" type="presOf" srcId="{0C97D9C9-11C7-4BB3-AB8F-649EEB5D8AA4}" destId="{92428576-1A77-41A8-85D1-D45150243E49}" srcOrd="0" destOrd="0" presId="urn:microsoft.com/office/officeart/2005/8/layout/hierarchy1"/>
    <dgm:cxn modelId="{31469C38-B2B3-41EC-A87A-E7DCF5C71C34}" srcId="{D4FA6A9C-AB23-4110-AACD-0C4613C6FCCC}" destId="{E4E01E37-0441-41A4-8487-11834ED93DE1}" srcOrd="1" destOrd="0" parTransId="{0C97D9C9-11C7-4BB3-AB8F-649EEB5D8AA4}" sibTransId="{C2DBB24C-974A-4B29-8152-9E7A468C922D}"/>
    <dgm:cxn modelId="{3AA83608-D244-40DF-A578-40C937333EC2}" type="presOf" srcId="{B2B0F0AF-3239-4B45-8788-222096D7E98F}" destId="{A0042D05-3769-4E74-B37B-C93CE2FD3738}" srcOrd="0" destOrd="0" presId="urn:microsoft.com/office/officeart/2005/8/layout/hierarchy1"/>
    <dgm:cxn modelId="{62AE3DD2-A537-4462-856D-BC30A1E28F42}" type="presOf" srcId="{CA725C69-EA37-4B41-B046-9BAB390F8FEE}" destId="{DC1AB4B3-C312-408E-89A1-1043F04C646A}" srcOrd="0" destOrd="0" presId="urn:microsoft.com/office/officeart/2005/8/layout/hierarchy1"/>
    <dgm:cxn modelId="{A88078DA-2AF3-4D5F-8DA7-A75D9A56F4AC}" type="presOf" srcId="{520D11C1-89AC-4ECE-8AA0-ECA89AAD895A}" destId="{0B8A1B38-A6F5-4B8A-A615-E76B1A4D664E}" srcOrd="0" destOrd="0" presId="urn:microsoft.com/office/officeart/2005/8/layout/hierarchy1"/>
    <dgm:cxn modelId="{9288D065-87D6-4A8D-87FC-F287E395E4D4}" type="presOf" srcId="{865D9265-969B-48FA-A453-B06BCD46A50E}" destId="{78082B71-5147-436F-9956-C00F557AAA7B}" srcOrd="0" destOrd="0" presId="urn:microsoft.com/office/officeart/2005/8/layout/hierarchy1"/>
    <dgm:cxn modelId="{F5B930F9-B772-4C1C-9D9A-21333A2D177F}" type="presOf" srcId="{5393536A-AA56-40C2-A107-18153C525D1B}" destId="{E0D18096-71F7-4BD8-8F32-8FC9DE897621}" srcOrd="0" destOrd="0" presId="urn:microsoft.com/office/officeart/2005/8/layout/hierarchy1"/>
    <dgm:cxn modelId="{515B0686-73BD-435A-8A4B-EED50605FAAB}" srcId="{D4FA6A9C-AB23-4110-AACD-0C4613C6FCCC}" destId="{807DA8C5-A707-4B5E-8ECA-A2F6DD97A0E0}" srcOrd="0" destOrd="0" parTransId="{7EA9B1DA-E64A-4EB8-8CA7-1328BE7B2027}" sibTransId="{1BF9FDC8-91D7-4AD8-88C2-0C1A32B00742}"/>
    <dgm:cxn modelId="{CFB9AEA0-FC98-4FC1-A153-9DD096A44CC8}" srcId="{CA725C69-EA37-4B41-B046-9BAB390F8FEE}" destId="{865D9265-969B-48FA-A453-B06BCD46A50E}" srcOrd="0" destOrd="0" parTransId="{C6A03998-CEB5-4F8E-814E-D2AD2D879576}" sibTransId="{F9548B7B-8E5B-4D2D-976C-4BE099DB5879}"/>
    <dgm:cxn modelId="{3AE642B0-D0CF-4E41-9378-84B43F59ADC2}" srcId="{865D9265-969B-48FA-A453-B06BCD46A50E}" destId="{DA89D53B-4023-4CB5-B6A0-A4C4EF3C9B96}" srcOrd="1" destOrd="0" parTransId="{520D11C1-89AC-4ECE-8AA0-ECA89AAD895A}" sibTransId="{9F560A9F-C816-43E9-8A90-C30804C3C806}"/>
    <dgm:cxn modelId="{BA87A1AB-F50C-439F-8BC6-64172F77D9EA}" type="presOf" srcId="{E4E01E37-0441-41A4-8487-11834ED93DE1}" destId="{36944EF3-2646-41E5-BF66-19F91EB5AD54}" srcOrd="0" destOrd="0" presId="urn:microsoft.com/office/officeart/2005/8/layout/hierarchy1"/>
    <dgm:cxn modelId="{3C4D93ED-2EEA-45F6-9A0C-2E8824D28E51}" type="presOf" srcId="{7EA9B1DA-E64A-4EB8-8CA7-1328BE7B2027}" destId="{3596C3EB-0785-4C2C-A482-2CE1E45BD9A8}" srcOrd="0" destOrd="0" presId="urn:microsoft.com/office/officeart/2005/8/layout/hierarchy1"/>
    <dgm:cxn modelId="{99ED27D6-E60B-44E3-B943-8610140281A7}" srcId="{865D9265-969B-48FA-A453-B06BCD46A50E}" destId="{D4FA6A9C-AB23-4110-AACD-0C4613C6FCCC}" srcOrd="0" destOrd="0" parTransId="{5393536A-AA56-40C2-A107-18153C525D1B}" sibTransId="{7B9F21A5-68D1-4C60-ABA8-7520305EDFB7}"/>
    <dgm:cxn modelId="{F422EA58-B04A-4424-B4DE-81BC355BAF26}" srcId="{DA89D53B-4023-4CB5-B6A0-A4C4EF3C9B96}" destId="{B2B0F0AF-3239-4B45-8788-222096D7E98F}" srcOrd="0" destOrd="0" parTransId="{B3B2E7D4-CDC5-4B8F-8050-8DEBFD47C367}" sibTransId="{6039A09F-604A-4D1D-B2AA-130797B34383}"/>
    <dgm:cxn modelId="{7AC33537-F47E-409A-9F5D-A5025196444D}" type="presOf" srcId="{B3B2E7D4-CDC5-4B8F-8050-8DEBFD47C367}" destId="{7D472F0A-C2CB-40F6-9992-8BA0A909C0A2}" srcOrd="0" destOrd="0" presId="urn:microsoft.com/office/officeart/2005/8/layout/hierarchy1"/>
    <dgm:cxn modelId="{83E78C5E-E501-4D0D-AD7F-8CFAEA3944B3}" type="presOf" srcId="{807DA8C5-A707-4B5E-8ECA-A2F6DD97A0E0}" destId="{4037318C-4DEA-46DD-A12F-750C5C8190DF}" srcOrd="0" destOrd="0" presId="urn:microsoft.com/office/officeart/2005/8/layout/hierarchy1"/>
    <dgm:cxn modelId="{CFC214F9-D86F-4146-BB80-57562E3E0251}" type="presOf" srcId="{DA89D53B-4023-4CB5-B6A0-A4C4EF3C9B96}" destId="{93EDFAAF-FFF1-4A2D-B396-05DA92AB060F}" srcOrd="0" destOrd="0" presId="urn:microsoft.com/office/officeart/2005/8/layout/hierarchy1"/>
    <dgm:cxn modelId="{C5576969-15B6-43E7-BFB4-AAD68F0A7DBE}" type="presParOf" srcId="{DC1AB4B3-C312-408E-89A1-1043F04C646A}" destId="{DCAC1F7B-DFC0-4249-9DFD-4B5530FB73CB}" srcOrd="0" destOrd="0" presId="urn:microsoft.com/office/officeart/2005/8/layout/hierarchy1"/>
    <dgm:cxn modelId="{84B2B759-6B47-49E8-B318-984E5F8BE393}" type="presParOf" srcId="{DCAC1F7B-DFC0-4249-9DFD-4B5530FB73CB}" destId="{998F937F-0E83-48AD-8ABE-5A34756E933C}" srcOrd="0" destOrd="0" presId="urn:microsoft.com/office/officeart/2005/8/layout/hierarchy1"/>
    <dgm:cxn modelId="{07504BFF-7B1D-4DE1-B995-D3C3E44B5FB6}" type="presParOf" srcId="{998F937F-0E83-48AD-8ABE-5A34756E933C}" destId="{1747C332-CC09-483E-A66F-4CC25ACE5E0E}" srcOrd="0" destOrd="0" presId="urn:microsoft.com/office/officeart/2005/8/layout/hierarchy1"/>
    <dgm:cxn modelId="{297C1FFF-72FF-4641-9090-36F9E339024A}" type="presParOf" srcId="{998F937F-0E83-48AD-8ABE-5A34756E933C}" destId="{78082B71-5147-436F-9956-C00F557AAA7B}" srcOrd="1" destOrd="0" presId="urn:microsoft.com/office/officeart/2005/8/layout/hierarchy1"/>
    <dgm:cxn modelId="{CE04D32C-4670-4E55-AA26-EED9CA95C567}" type="presParOf" srcId="{DCAC1F7B-DFC0-4249-9DFD-4B5530FB73CB}" destId="{6E595B0D-D133-4FD3-86EF-787C23A8F7B5}" srcOrd="1" destOrd="0" presId="urn:microsoft.com/office/officeart/2005/8/layout/hierarchy1"/>
    <dgm:cxn modelId="{9B8D61B0-AC96-421F-A5FE-64A8BF3D9088}" type="presParOf" srcId="{6E595B0D-D133-4FD3-86EF-787C23A8F7B5}" destId="{E0D18096-71F7-4BD8-8F32-8FC9DE897621}" srcOrd="0" destOrd="0" presId="urn:microsoft.com/office/officeart/2005/8/layout/hierarchy1"/>
    <dgm:cxn modelId="{26C7971F-41E0-4ABE-9A5C-6F1769B22CF2}" type="presParOf" srcId="{6E595B0D-D133-4FD3-86EF-787C23A8F7B5}" destId="{8E8F4491-AD1A-4EEE-B290-AC728B26D0BA}" srcOrd="1" destOrd="0" presId="urn:microsoft.com/office/officeart/2005/8/layout/hierarchy1"/>
    <dgm:cxn modelId="{2DA4C5EF-FC36-42CC-AB11-A83F421F091A}" type="presParOf" srcId="{8E8F4491-AD1A-4EEE-B290-AC728B26D0BA}" destId="{13616662-B298-4273-8D24-2E8DB49A46B7}" srcOrd="0" destOrd="0" presId="urn:microsoft.com/office/officeart/2005/8/layout/hierarchy1"/>
    <dgm:cxn modelId="{DAC9E86A-DC40-4EBE-BA89-E30A8A0895CB}" type="presParOf" srcId="{13616662-B298-4273-8D24-2E8DB49A46B7}" destId="{26EDF9AD-AEF4-4F67-8551-69C6AABCB90A}" srcOrd="0" destOrd="0" presId="urn:microsoft.com/office/officeart/2005/8/layout/hierarchy1"/>
    <dgm:cxn modelId="{90C03A30-A792-4D3D-8DA9-B59A259D86E7}" type="presParOf" srcId="{13616662-B298-4273-8D24-2E8DB49A46B7}" destId="{02435920-F992-46C8-B09F-2FC59A80B646}" srcOrd="1" destOrd="0" presId="urn:microsoft.com/office/officeart/2005/8/layout/hierarchy1"/>
    <dgm:cxn modelId="{DEB72BD0-D5A3-4E59-A1BA-FE6FCFC91AC2}" type="presParOf" srcId="{8E8F4491-AD1A-4EEE-B290-AC728B26D0BA}" destId="{B51C7211-B198-409B-95D4-A8F8EA4EC86C}" srcOrd="1" destOrd="0" presId="urn:microsoft.com/office/officeart/2005/8/layout/hierarchy1"/>
    <dgm:cxn modelId="{C118ED8F-5E7B-4775-9F05-C038DA41B8AE}" type="presParOf" srcId="{B51C7211-B198-409B-95D4-A8F8EA4EC86C}" destId="{3596C3EB-0785-4C2C-A482-2CE1E45BD9A8}" srcOrd="0" destOrd="0" presId="urn:microsoft.com/office/officeart/2005/8/layout/hierarchy1"/>
    <dgm:cxn modelId="{32426E51-98D3-414B-8F38-672951F496CD}" type="presParOf" srcId="{B51C7211-B198-409B-95D4-A8F8EA4EC86C}" destId="{C1ED2477-ACBC-4562-9F89-9CD2BADE81A2}" srcOrd="1" destOrd="0" presId="urn:microsoft.com/office/officeart/2005/8/layout/hierarchy1"/>
    <dgm:cxn modelId="{8EDC4734-0E23-4E72-9EC0-5CBBA6F00955}" type="presParOf" srcId="{C1ED2477-ACBC-4562-9F89-9CD2BADE81A2}" destId="{7BDBCA05-2F43-4145-B4B5-A62443F4A78D}" srcOrd="0" destOrd="0" presId="urn:microsoft.com/office/officeart/2005/8/layout/hierarchy1"/>
    <dgm:cxn modelId="{499AF027-80BA-423C-B4AA-EFED9265E427}" type="presParOf" srcId="{7BDBCA05-2F43-4145-B4B5-A62443F4A78D}" destId="{2DFE8E38-C216-42BD-A2AD-5A8B6A1E65B9}" srcOrd="0" destOrd="0" presId="urn:microsoft.com/office/officeart/2005/8/layout/hierarchy1"/>
    <dgm:cxn modelId="{DB7D4D92-BC1E-4FE0-B888-1A1CA2111F31}" type="presParOf" srcId="{7BDBCA05-2F43-4145-B4B5-A62443F4A78D}" destId="{4037318C-4DEA-46DD-A12F-750C5C8190DF}" srcOrd="1" destOrd="0" presId="urn:microsoft.com/office/officeart/2005/8/layout/hierarchy1"/>
    <dgm:cxn modelId="{D7F5D94A-462F-471C-8D06-F6CED2059F68}" type="presParOf" srcId="{C1ED2477-ACBC-4562-9F89-9CD2BADE81A2}" destId="{96356FA9-8EE2-4685-A560-3CF670A7E87E}" srcOrd="1" destOrd="0" presId="urn:microsoft.com/office/officeart/2005/8/layout/hierarchy1"/>
    <dgm:cxn modelId="{CCC36838-0D8C-4595-92AD-23B3E0E1B25A}" type="presParOf" srcId="{B51C7211-B198-409B-95D4-A8F8EA4EC86C}" destId="{92428576-1A77-41A8-85D1-D45150243E49}" srcOrd="2" destOrd="0" presId="urn:microsoft.com/office/officeart/2005/8/layout/hierarchy1"/>
    <dgm:cxn modelId="{502DCD1E-4803-4879-AF47-9DEEA2FC1045}" type="presParOf" srcId="{B51C7211-B198-409B-95D4-A8F8EA4EC86C}" destId="{6FF7DF3D-6FD4-4CB4-AA45-BD2D908961A6}" srcOrd="3" destOrd="0" presId="urn:microsoft.com/office/officeart/2005/8/layout/hierarchy1"/>
    <dgm:cxn modelId="{2F5ABBC6-D4FF-4766-B1BD-A1CE93094B0E}" type="presParOf" srcId="{6FF7DF3D-6FD4-4CB4-AA45-BD2D908961A6}" destId="{60A8B9CE-FF55-4F09-BA70-8065579FD0E3}" srcOrd="0" destOrd="0" presId="urn:microsoft.com/office/officeart/2005/8/layout/hierarchy1"/>
    <dgm:cxn modelId="{CAA9C634-2BAB-4FF2-96A0-38CB3AA7D796}" type="presParOf" srcId="{60A8B9CE-FF55-4F09-BA70-8065579FD0E3}" destId="{D5F9DB1B-27B3-466D-B6C2-4ECE834D634D}" srcOrd="0" destOrd="0" presId="urn:microsoft.com/office/officeart/2005/8/layout/hierarchy1"/>
    <dgm:cxn modelId="{588F4422-D675-4F08-ADCF-2FE7F2B32AB9}" type="presParOf" srcId="{60A8B9CE-FF55-4F09-BA70-8065579FD0E3}" destId="{36944EF3-2646-41E5-BF66-19F91EB5AD54}" srcOrd="1" destOrd="0" presId="urn:microsoft.com/office/officeart/2005/8/layout/hierarchy1"/>
    <dgm:cxn modelId="{3F9F7924-E123-4A1F-97C7-0BE8F24BC0C8}" type="presParOf" srcId="{6FF7DF3D-6FD4-4CB4-AA45-BD2D908961A6}" destId="{99FC6715-4292-4AAF-88DD-752AD8B2EF94}" srcOrd="1" destOrd="0" presId="urn:microsoft.com/office/officeart/2005/8/layout/hierarchy1"/>
    <dgm:cxn modelId="{F8D70225-6CEA-45F7-9A80-5218CA280553}" type="presParOf" srcId="{6E595B0D-D133-4FD3-86EF-787C23A8F7B5}" destId="{0B8A1B38-A6F5-4B8A-A615-E76B1A4D664E}" srcOrd="2" destOrd="0" presId="urn:microsoft.com/office/officeart/2005/8/layout/hierarchy1"/>
    <dgm:cxn modelId="{9637FCF3-13D2-46C2-81B9-4DCC107891EB}" type="presParOf" srcId="{6E595B0D-D133-4FD3-86EF-787C23A8F7B5}" destId="{96B5987E-91B5-4AAD-8C20-DA29F90E2B5F}" srcOrd="3" destOrd="0" presId="urn:microsoft.com/office/officeart/2005/8/layout/hierarchy1"/>
    <dgm:cxn modelId="{FEB30C52-D8B2-4442-93FE-E1BE54D4E205}" type="presParOf" srcId="{96B5987E-91B5-4AAD-8C20-DA29F90E2B5F}" destId="{58EFC31F-E8C0-4706-B567-7D4A245FEEAE}" srcOrd="0" destOrd="0" presId="urn:microsoft.com/office/officeart/2005/8/layout/hierarchy1"/>
    <dgm:cxn modelId="{A7CCA757-1A59-482A-8F98-80DB58F81CD4}" type="presParOf" srcId="{58EFC31F-E8C0-4706-B567-7D4A245FEEAE}" destId="{90C9FB74-9FE3-461C-BCC9-6D7ADA366C31}" srcOrd="0" destOrd="0" presId="urn:microsoft.com/office/officeart/2005/8/layout/hierarchy1"/>
    <dgm:cxn modelId="{260DF4E8-FFF2-46D5-887C-644AEF3FC654}" type="presParOf" srcId="{58EFC31F-E8C0-4706-B567-7D4A245FEEAE}" destId="{93EDFAAF-FFF1-4A2D-B396-05DA92AB060F}" srcOrd="1" destOrd="0" presId="urn:microsoft.com/office/officeart/2005/8/layout/hierarchy1"/>
    <dgm:cxn modelId="{1EC240C3-4E1C-4259-9F5C-BF35BA4ACB06}" type="presParOf" srcId="{96B5987E-91B5-4AAD-8C20-DA29F90E2B5F}" destId="{4875A224-6FDA-4AA3-8989-9417B74161F6}" srcOrd="1" destOrd="0" presId="urn:microsoft.com/office/officeart/2005/8/layout/hierarchy1"/>
    <dgm:cxn modelId="{37D56964-0A2D-4BA1-A87B-9FE1C94281C0}" type="presParOf" srcId="{4875A224-6FDA-4AA3-8989-9417B74161F6}" destId="{7D472F0A-C2CB-40F6-9992-8BA0A909C0A2}" srcOrd="0" destOrd="0" presId="urn:microsoft.com/office/officeart/2005/8/layout/hierarchy1"/>
    <dgm:cxn modelId="{7BFAC95A-E85C-4C85-8FC6-4CC69A9CBECB}" type="presParOf" srcId="{4875A224-6FDA-4AA3-8989-9417B74161F6}" destId="{E9EE20BF-F345-4364-9EEE-6F4B109370CD}" srcOrd="1" destOrd="0" presId="urn:microsoft.com/office/officeart/2005/8/layout/hierarchy1"/>
    <dgm:cxn modelId="{99E7814E-EF3C-4560-A114-0CD8DCC15086}" type="presParOf" srcId="{E9EE20BF-F345-4364-9EEE-6F4B109370CD}" destId="{EF9990D4-4440-424A-B27E-23608ABCBD37}" srcOrd="0" destOrd="0" presId="urn:microsoft.com/office/officeart/2005/8/layout/hierarchy1"/>
    <dgm:cxn modelId="{FA650FE9-50B6-4F1B-A134-C7834CC4632E}" type="presParOf" srcId="{EF9990D4-4440-424A-B27E-23608ABCBD37}" destId="{E1B3AC62-1B13-4A32-A169-312225D721DA}" srcOrd="0" destOrd="0" presId="urn:microsoft.com/office/officeart/2005/8/layout/hierarchy1"/>
    <dgm:cxn modelId="{9C7A7101-04AD-46FC-8E17-C770306C294F}" type="presParOf" srcId="{EF9990D4-4440-424A-B27E-23608ABCBD37}" destId="{A0042D05-3769-4E74-B37B-C93CE2FD3738}" srcOrd="1" destOrd="0" presId="urn:microsoft.com/office/officeart/2005/8/layout/hierarchy1"/>
    <dgm:cxn modelId="{5BA1FDD9-35A6-4A22-908E-08F617E4E2B5}" type="presParOf" srcId="{E9EE20BF-F345-4364-9EEE-6F4B109370CD}" destId="{27720135-042D-495E-836C-3D7F035D15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B239B-35BF-4B11-9683-8239EF96178E}">
      <dsp:nvSpPr>
        <dsp:cNvPr id="0" name=""/>
        <dsp:cNvSpPr/>
      </dsp:nvSpPr>
      <dsp:spPr>
        <a:xfrm>
          <a:off x="1046819" y="0"/>
          <a:ext cx="5505475" cy="55054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482EE-D61D-41DB-ABBB-76EA125256C6}">
      <dsp:nvSpPr>
        <dsp:cNvPr id="0" name=""/>
        <dsp:cNvSpPr/>
      </dsp:nvSpPr>
      <dsp:spPr>
        <a:xfrm>
          <a:off x="3799557" y="551085"/>
          <a:ext cx="3578558" cy="782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?</a:t>
          </a:r>
          <a:endParaRPr lang="ru-RU" sz="2100" kern="1200" dirty="0"/>
        </a:p>
      </dsp:txBody>
      <dsp:txXfrm>
        <a:off x="3837771" y="589299"/>
        <a:ext cx="3502130" cy="706381"/>
      </dsp:txXfrm>
    </dsp:sp>
    <dsp:sp modelId="{1E800307-EA41-4B25-91F9-FA42669666E3}">
      <dsp:nvSpPr>
        <dsp:cNvPr id="0" name=""/>
        <dsp:cNvSpPr/>
      </dsp:nvSpPr>
      <dsp:spPr>
        <a:xfrm>
          <a:off x="3799557" y="1431746"/>
          <a:ext cx="3578558" cy="782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Престижные</a:t>
          </a:r>
          <a:endParaRPr lang="ru-RU" sz="2100" kern="1200" dirty="0"/>
        </a:p>
      </dsp:txBody>
      <dsp:txXfrm>
        <a:off x="3837771" y="1469960"/>
        <a:ext cx="3502130" cy="706381"/>
      </dsp:txXfrm>
    </dsp:sp>
    <dsp:sp modelId="{DCAF4A33-7D80-472D-8DD0-290A9F4C3F6D}">
      <dsp:nvSpPr>
        <dsp:cNvPr id="0" name=""/>
        <dsp:cNvSpPr/>
      </dsp:nvSpPr>
      <dsp:spPr>
        <a:xfrm>
          <a:off x="3799557" y="2312407"/>
          <a:ext cx="3578558" cy="782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?</a:t>
          </a:r>
          <a:endParaRPr lang="ru-RU" sz="2100" kern="1200" dirty="0"/>
        </a:p>
      </dsp:txBody>
      <dsp:txXfrm>
        <a:off x="3837771" y="2350621"/>
        <a:ext cx="3502130" cy="706381"/>
      </dsp:txXfrm>
    </dsp:sp>
    <dsp:sp modelId="{F716E021-88F5-4EA1-8595-0E390082B445}">
      <dsp:nvSpPr>
        <dsp:cNvPr id="0" name=""/>
        <dsp:cNvSpPr/>
      </dsp:nvSpPr>
      <dsp:spPr>
        <a:xfrm>
          <a:off x="3799557" y="3193067"/>
          <a:ext cx="3578558" cy="782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Потребность в безопасности</a:t>
          </a:r>
          <a:endParaRPr lang="ru-RU" sz="2100" kern="1200" dirty="0"/>
        </a:p>
      </dsp:txBody>
      <dsp:txXfrm>
        <a:off x="3837771" y="3231281"/>
        <a:ext cx="3502130" cy="706381"/>
      </dsp:txXfrm>
    </dsp:sp>
    <dsp:sp modelId="{11DDA50A-483F-4228-8190-548D797CC3F3}">
      <dsp:nvSpPr>
        <dsp:cNvPr id="0" name=""/>
        <dsp:cNvSpPr/>
      </dsp:nvSpPr>
      <dsp:spPr>
        <a:xfrm>
          <a:off x="3799557" y="4073728"/>
          <a:ext cx="3578558" cy="782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?</a:t>
          </a:r>
          <a:endParaRPr lang="ru-RU" sz="2100" kern="1200" dirty="0"/>
        </a:p>
      </dsp:txBody>
      <dsp:txXfrm>
        <a:off x="3837771" y="4111942"/>
        <a:ext cx="3502130" cy="706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72F0A-C2CB-40F6-9992-8BA0A909C0A2}">
      <dsp:nvSpPr>
        <dsp:cNvPr id="0" name=""/>
        <dsp:cNvSpPr/>
      </dsp:nvSpPr>
      <dsp:spPr>
        <a:xfrm>
          <a:off x="6827314" y="2860554"/>
          <a:ext cx="91440" cy="484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A1B38-A6F5-4B8A-A615-E76B1A4D664E}">
      <dsp:nvSpPr>
        <dsp:cNvPr id="0" name=""/>
        <dsp:cNvSpPr/>
      </dsp:nvSpPr>
      <dsp:spPr>
        <a:xfrm>
          <a:off x="4770950" y="1316989"/>
          <a:ext cx="2102084" cy="48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33"/>
              </a:lnTo>
              <a:lnTo>
                <a:pt x="2102084" y="330433"/>
              </a:lnTo>
              <a:lnTo>
                <a:pt x="2102084" y="48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28576-1A77-41A8-85D1-D45150243E49}">
      <dsp:nvSpPr>
        <dsp:cNvPr id="0" name=""/>
        <dsp:cNvSpPr/>
      </dsp:nvSpPr>
      <dsp:spPr>
        <a:xfrm>
          <a:off x="2708270" y="2860554"/>
          <a:ext cx="1599188" cy="48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33"/>
              </a:lnTo>
              <a:lnTo>
                <a:pt x="1599188" y="330433"/>
              </a:lnTo>
              <a:lnTo>
                <a:pt x="1599188" y="48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6C3EB-0785-4C2C-A482-2CE1E45BD9A8}">
      <dsp:nvSpPr>
        <dsp:cNvPr id="0" name=""/>
        <dsp:cNvSpPr/>
      </dsp:nvSpPr>
      <dsp:spPr>
        <a:xfrm>
          <a:off x="1418117" y="2860554"/>
          <a:ext cx="1290152" cy="484882"/>
        </a:xfrm>
        <a:custGeom>
          <a:avLst/>
          <a:gdLst/>
          <a:ahLst/>
          <a:cxnLst/>
          <a:rect l="0" t="0" r="0" b="0"/>
          <a:pathLst>
            <a:path>
              <a:moveTo>
                <a:pt x="1290152" y="0"/>
              </a:moveTo>
              <a:lnTo>
                <a:pt x="1290152" y="330433"/>
              </a:lnTo>
              <a:lnTo>
                <a:pt x="0" y="330433"/>
              </a:lnTo>
              <a:lnTo>
                <a:pt x="0" y="48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18096-71F7-4BD8-8F32-8FC9DE897621}">
      <dsp:nvSpPr>
        <dsp:cNvPr id="0" name=""/>
        <dsp:cNvSpPr/>
      </dsp:nvSpPr>
      <dsp:spPr>
        <a:xfrm>
          <a:off x="2708270" y="1316989"/>
          <a:ext cx="2062679" cy="484882"/>
        </a:xfrm>
        <a:custGeom>
          <a:avLst/>
          <a:gdLst/>
          <a:ahLst/>
          <a:cxnLst/>
          <a:rect l="0" t="0" r="0" b="0"/>
          <a:pathLst>
            <a:path>
              <a:moveTo>
                <a:pt x="2062679" y="0"/>
              </a:moveTo>
              <a:lnTo>
                <a:pt x="2062679" y="330433"/>
              </a:lnTo>
              <a:lnTo>
                <a:pt x="0" y="330433"/>
              </a:lnTo>
              <a:lnTo>
                <a:pt x="0" y="48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7C332-CC09-483E-A66F-4CC25ACE5E0E}">
      <dsp:nvSpPr>
        <dsp:cNvPr id="0" name=""/>
        <dsp:cNvSpPr/>
      </dsp:nvSpPr>
      <dsp:spPr>
        <a:xfrm>
          <a:off x="3937341" y="258306"/>
          <a:ext cx="1667217" cy="1058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82B71-5147-436F-9956-C00F557AAA7B}">
      <dsp:nvSpPr>
        <dsp:cNvPr id="0" name=""/>
        <dsp:cNvSpPr/>
      </dsp:nvSpPr>
      <dsp:spPr>
        <a:xfrm>
          <a:off x="4122587" y="434290"/>
          <a:ext cx="1667217" cy="105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Блага</a:t>
          </a:r>
          <a:endParaRPr lang="ru-RU" sz="1900" b="1" kern="1200" dirty="0"/>
        </a:p>
      </dsp:txBody>
      <dsp:txXfrm>
        <a:off x="4153595" y="465298"/>
        <a:ext cx="1605201" cy="996666"/>
      </dsp:txXfrm>
    </dsp:sp>
    <dsp:sp modelId="{26EDF9AD-AEF4-4F67-8551-69C6AABCB90A}">
      <dsp:nvSpPr>
        <dsp:cNvPr id="0" name=""/>
        <dsp:cNvSpPr/>
      </dsp:nvSpPr>
      <dsp:spPr>
        <a:xfrm>
          <a:off x="1501721" y="1801871"/>
          <a:ext cx="2413096" cy="1058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35920-F992-46C8-B09F-2FC59A80B646}">
      <dsp:nvSpPr>
        <dsp:cNvPr id="0" name=""/>
        <dsp:cNvSpPr/>
      </dsp:nvSpPr>
      <dsp:spPr>
        <a:xfrm>
          <a:off x="1686968" y="1977855"/>
          <a:ext cx="2413096" cy="105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Экономические</a:t>
          </a:r>
          <a:endParaRPr lang="ru-RU" sz="1900" b="1" kern="1200" dirty="0"/>
        </a:p>
      </dsp:txBody>
      <dsp:txXfrm>
        <a:off x="1717976" y="2008863"/>
        <a:ext cx="2351080" cy="996666"/>
      </dsp:txXfrm>
    </dsp:sp>
    <dsp:sp modelId="{2DFE8E38-C216-42BD-A2AD-5A8B6A1E65B9}">
      <dsp:nvSpPr>
        <dsp:cNvPr id="0" name=""/>
        <dsp:cNvSpPr/>
      </dsp:nvSpPr>
      <dsp:spPr>
        <a:xfrm>
          <a:off x="4175" y="3345436"/>
          <a:ext cx="2827883" cy="1417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7318C-4DEA-46DD-A12F-750C5C8190DF}">
      <dsp:nvSpPr>
        <dsp:cNvPr id="0" name=""/>
        <dsp:cNvSpPr/>
      </dsp:nvSpPr>
      <dsp:spPr>
        <a:xfrm>
          <a:off x="189421" y="3521420"/>
          <a:ext cx="2827883" cy="141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Предметы потребления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(продукты питание, жилье)</a:t>
          </a:r>
          <a:endParaRPr lang="ru-RU" sz="1900" b="1" kern="1200" dirty="0"/>
        </a:p>
      </dsp:txBody>
      <dsp:txXfrm>
        <a:off x="230935" y="3562934"/>
        <a:ext cx="2744855" cy="1334379"/>
      </dsp:txXfrm>
    </dsp:sp>
    <dsp:sp modelId="{D5F9DB1B-27B3-466D-B6C2-4ECE834D634D}">
      <dsp:nvSpPr>
        <dsp:cNvPr id="0" name=""/>
        <dsp:cNvSpPr/>
      </dsp:nvSpPr>
      <dsp:spPr>
        <a:xfrm>
          <a:off x="3202551" y="3345436"/>
          <a:ext cx="2209813" cy="154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44EF3-2646-41E5-BF66-19F91EB5AD54}">
      <dsp:nvSpPr>
        <dsp:cNvPr id="0" name=""/>
        <dsp:cNvSpPr/>
      </dsp:nvSpPr>
      <dsp:spPr>
        <a:xfrm>
          <a:off x="3387798" y="3521420"/>
          <a:ext cx="2209813" cy="154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Средства производства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(энергоресурсы, транспорт)</a:t>
          </a:r>
          <a:endParaRPr lang="ru-RU" sz="1900" b="1" kern="1200" dirty="0"/>
        </a:p>
      </dsp:txBody>
      <dsp:txXfrm>
        <a:off x="3433163" y="3566785"/>
        <a:ext cx="2119083" cy="1458133"/>
      </dsp:txXfrm>
    </dsp:sp>
    <dsp:sp modelId="{90C9FB74-9FE3-461C-BCC9-6D7ADA366C31}">
      <dsp:nvSpPr>
        <dsp:cNvPr id="0" name=""/>
        <dsp:cNvSpPr/>
      </dsp:nvSpPr>
      <dsp:spPr>
        <a:xfrm>
          <a:off x="5705890" y="1801871"/>
          <a:ext cx="2334287" cy="1058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DFAAF-FFF1-4A2D-B396-05DA92AB060F}">
      <dsp:nvSpPr>
        <dsp:cNvPr id="0" name=""/>
        <dsp:cNvSpPr/>
      </dsp:nvSpPr>
      <dsp:spPr>
        <a:xfrm>
          <a:off x="5891137" y="1977855"/>
          <a:ext cx="2334287" cy="105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Свободные</a:t>
          </a:r>
          <a:endParaRPr lang="ru-RU" sz="1900" b="1" kern="1200" dirty="0"/>
        </a:p>
      </dsp:txBody>
      <dsp:txXfrm>
        <a:off x="5922145" y="2008863"/>
        <a:ext cx="2272271" cy="996666"/>
      </dsp:txXfrm>
    </dsp:sp>
    <dsp:sp modelId="{E1B3AC62-1B13-4A32-A169-312225D721DA}">
      <dsp:nvSpPr>
        <dsp:cNvPr id="0" name=""/>
        <dsp:cNvSpPr/>
      </dsp:nvSpPr>
      <dsp:spPr>
        <a:xfrm>
          <a:off x="5782857" y="3345436"/>
          <a:ext cx="2180353" cy="154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42D05-3769-4E74-B37B-C93CE2FD3738}">
      <dsp:nvSpPr>
        <dsp:cNvPr id="0" name=""/>
        <dsp:cNvSpPr/>
      </dsp:nvSpPr>
      <dsp:spPr>
        <a:xfrm>
          <a:off x="5968104" y="3521420"/>
          <a:ext cx="2180353" cy="154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Морская вода, солнечный свет. Лесной воздух.</a:t>
          </a:r>
          <a:endParaRPr lang="ru-RU" sz="1900" b="1" kern="1200" dirty="0"/>
        </a:p>
      </dsp:txBody>
      <dsp:txXfrm>
        <a:off x="6013469" y="3566785"/>
        <a:ext cx="2089623" cy="1458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717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Экономика и ее роль в жизни общества.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3068960"/>
            <a:ext cx="4041022" cy="279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781220" cy="26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Экономика</a:t>
            </a:r>
            <a:r>
              <a:rPr lang="ru-RU" sz="2800" dirty="0" smtClean="0"/>
              <a:t> -это хозяйственная система, обеспечивающая удовлетворение потребностей людей, путем создания и использования необходимых жизненных благ.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7" y="1844824"/>
            <a:ext cx="8100392" cy="51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Потребность</a:t>
            </a:r>
            <a:r>
              <a:rPr lang="ru-RU" sz="2800" dirty="0" smtClean="0"/>
              <a:t> –?</a:t>
            </a:r>
            <a:br>
              <a:rPr lang="ru-RU" sz="2800" dirty="0" smtClean="0"/>
            </a:br>
            <a:r>
              <a:rPr lang="ru-RU" sz="2800" i="1" dirty="0" smtClean="0"/>
              <a:t>Иерархическая система потребностей по </a:t>
            </a:r>
            <a:r>
              <a:rPr lang="ru-RU" sz="2800" i="1" dirty="0" err="1" smtClean="0"/>
              <a:t>А.Маслоу</a:t>
            </a:r>
            <a:endParaRPr lang="ru-RU" sz="28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75975"/>
              </p:ext>
            </p:extLst>
          </p:nvPr>
        </p:nvGraphicFramePr>
        <p:xfrm>
          <a:off x="467544" y="1268760"/>
          <a:ext cx="8424936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8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Ограниченность ресурсов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1" y="980728"/>
            <a:ext cx="878354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97938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Блага</a:t>
            </a:r>
            <a:r>
              <a:rPr lang="ru-RU" sz="2800" dirty="0" smtClean="0"/>
              <a:t> 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это то, что является полезным для человека, служит удовлетворению его потребностей.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732738"/>
              </p:ext>
            </p:extLst>
          </p:nvPr>
        </p:nvGraphicFramePr>
        <p:xfrm>
          <a:off x="457200" y="908720"/>
          <a:ext cx="822960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941"/>
            <a:ext cx="197971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nevseoboi.com.ua/uploads/posts/2011-03/1300132380_nature-79_nevseoboi.com.u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59" y="867150"/>
            <a:ext cx="2412776" cy="180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0" y="274638"/>
            <a:ext cx="9024080" cy="8785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Ограниченные ресурсы                     Неограниченные потребности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выбор.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Альтернативная стоимость </a:t>
            </a:r>
            <a:r>
              <a:rPr lang="ru-RU" dirty="0" smtClean="0"/>
              <a:t>– </a:t>
            </a:r>
            <a:r>
              <a:rPr lang="ru-RU" i="1" dirty="0" smtClean="0"/>
              <a:t>цена, которую нужно заплатить за сделанный выбор.  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240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3767864" y="521564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Экономика и ее роль в жизни общества.</vt:lpstr>
      <vt:lpstr>Экономика -это хозяйственная система, обеспечивающая удовлетворение потребностей людей, путем создания и использования необходимых жизненных благ.</vt:lpstr>
      <vt:lpstr>Потребность –? Иерархическая система потребностей по А.Маслоу</vt:lpstr>
      <vt:lpstr>Ограниченность ресурсов</vt:lpstr>
      <vt:lpstr>Блага - это то, что является полезным для человека, служит удовлетворению его потребностей.</vt:lpstr>
      <vt:lpstr>Ограниченные ресурсы                     Неограниченные потребности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ее роль в жизни общества.</dc:title>
  <cp:lastModifiedBy>RePack by Diakov</cp:lastModifiedBy>
  <cp:revision>12</cp:revision>
  <dcterms:modified xsi:type="dcterms:W3CDTF">2020-03-25T09:50:29Z</dcterms:modified>
</cp:coreProperties>
</file>