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2" r:id="rId5"/>
    <p:sldId id="259" r:id="rId6"/>
    <p:sldId id="261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Восстание Е. Пугачева </a:t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>1773-1775г.г.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habartorg.ru/files/coins/932/orig__sovetskiy_plakat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5654"/>
            <a:ext cx="7128792" cy="4734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83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332656"/>
            <a:ext cx="5050904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Причины: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жесточение крестного гнета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Бесправие крепостных крестьян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Соц. Состав: </a:t>
            </a:r>
            <a:r>
              <a:rPr lang="ru-RU" dirty="0" smtClean="0"/>
              <a:t>Яицкие казаки, крепостные крестьяне.</a:t>
            </a:r>
          </a:p>
          <a:p>
            <a:pPr marL="0" lv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Лозунг:</a:t>
            </a:r>
            <a:r>
              <a:rPr lang="ru-RU" dirty="0">
                <a:solidFill>
                  <a:prstClr val="black"/>
                </a:solidFill>
              </a:rPr>
              <a:t> «Петр </a:t>
            </a:r>
            <a:r>
              <a:rPr lang="en-US" dirty="0">
                <a:solidFill>
                  <a:prstClr val="black"/>
                </a:solidFill>
              </a:rPr>
              <a:t>III</a:t>
            </a:r>
            <a:r>
              <a:rPr lang="ru-RU" dirty="0">
                <a:solidFill>
                  <a:prstClr val="black"/>
                </a:solidFill>
              </a:rPr>
              <a:t> народный заступник</a:t>
            </a:r>
            <a:r>
              <a:rPr lang="ru-RU" dirty="0" smtClean="0">
                <a:solidFill>
                  <a:prstClr val="black"/>
                </a:solidFill>
              </a:rPr>
              <a:t>».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533378" cy="47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04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26" y="0"/>
            <a:ext cx="5698976" cy="25782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Этапы восстания: </a:t>
            </a:r>
            <a:r>
              <a:rPr lang="ru-RU" sz="2800" dirty="0" smtClean="0"/>
              <a:t>стр. 27</a:t>
            </a:r>
            <a:br>
              <a:rPr lang="ru-RU" sz="2800" dirty="0" smtClean="0"/>
            </a:br>
            <a:r>
              <a:rPr lang="en-US" sz="4000" b="1" dirty="0" smtClean="0"/>
              <a:t>I </a:t>
            </a:r>
            <a:r>
              <a:rPr lang="ru-RU" sz="4000" b="1" dirty="0" smtClean="0"/>
              <a:t>этап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II</a:t>
            </a:r>
            <a:r>
              <a:rPr lang="ru-RU" sz="4000" b="1" dirty="0" smtClean="0"/>
              <a:t> этап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III</a:t>
            </a:r>
            <a:r>
              <a:rPr lang="ru-RU" sz="4000" b="1" dirty="0" smtClean="0"/>
              <a:t> этап</a:t>
            </a:r>
            <a:endParaRPr lang="ru-RU" sz="4000" b="1" dirty="0"/>
          </a:p>
        </p:txBody>
      </p:sp>
      <p:pic>
        <p:nvPicPr>
          <p:cNvPr id="3" name="Picture 2" descr="https://press.lv/wp-content/uploads/2019/11/pugachev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81236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основании параграфа заполните таблицу.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Этапы восстания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Основные события</a:t>
                      </a:r>
                      <a:endParaRPr lang="ru-RU" sz="2800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?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Бибиков</a:t>
            </a:r>
            <a:r>
              <a:rPr lang="ru-RU" sz="3600" dirty="0" smtClean="0"/>
              <a:t>: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Не Пугачев важен, важно всеобщее негодование»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0285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3000" b="1" u="sng" dirty="0" smtClean="0">
                <a:solidFill>
                  <a:prstClr val="black"/>
                </a:solidFill>
              </a:rPr>
              <a:t>Манифест: </a:t>
            </a:r>
            <a:r>
              <a:rPr lang="ru-RU" sz="3000" dirty="0" smtClean="0">
                <a:solidFill>
                  <a:prstClr val="black"/>
                </a:solidFill>
              </a:rPr>
              <a:t>(требования)</a:t>
            </a:r>
          </a:p>
          <a:p>
            <a:pPr marL="0" lvl="0" indent="0">
              <a:buNone/>
            </a:pPr>
            <a:r>
              <a:rPr lang="ru-RU" sz="3000" dirty="0" smtClean="0">
                <a:solidFill>
                  <a:prstClr val="black"/>
                </a:solidFill>
              </a:rPr>
              <a:t>1)Освобождение </a:t>
            </a:r>
            <a:r>
              <a:rPr lang="ru-RU" sz="3000" dirty="0">
                <a:solidFill>
                  <a:prstClr val="black"/>
                </a:solidFill>
              </a:rPr>
              <a:t>от </a:t>
            </a:r>
            <a:r>
              <a:rPr lang="ru-RU" sz="3000" dirty="0" smtClean="0">
                <a:solidFill>
                  <a:prstClr val="black"/>
                </a:solidFill>
              </a:rPr>
              <a:t>крепостничества </a:t>
            </a:r>
          </a:p>
          <a:p>
            <a:pPr marL="0" lvl="0" indent="0">
              <a:buNone/>
            </a:pPr>
            <a:r>
              <a:rPr lang="ru-RU" sz="3000" dirty="0" smtClean="0">
                <a:solidFill>
                  <a:prstClr val="black"/>
                </a:solidFill>
              </a:rPr>
              <a:t>2)наделение </a:t>
            </a:r>
            <a:r>
              <a:rPr lang="ru-RU" sz="3000" dirty="0">
                <a:solidFill>
                  <a:prstClr val="black"/>
                </a:solidFill>
              </a:rPr>
              <a:t>крестьян </a:t>
            </a:r>
            <a:r>
              <a:rPr lang="ru-RU" sz="3000" dirty="0" smtClean="0">
                <a:solidFill>
                  <a:prstClr val="black"/>
                </a:solidFill>
              </a:rPr>
              <a:t>землей </a:t>
            </a:r>
            <a:endParaRPr lang="ru-RU" sz="3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</a:rPr>
              <a:t>3)уничтожение дворянства.</a:t>
            </a:r>
          </a:p>
          <a:p>
            <a:pPr marL="0" lvl="0" indent="0">
              <a:buNone/>
            </a:pPr>
            <a:endParaRPr lang="ru-RU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putdor.ru/upload/iblock/ded/ded4a25a36d67784abb0bbb722ad0f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072" y="3493267"/>
            <a:ext cx="5874704" cy="336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59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Причины поражения восставших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1. Стихийный характер </a:t>
            </a:r>
          </a:p>
          <a:p>
            <a:pPr marL="0" indent="0">
              <a:buNone/>
            </a:pPr>
            <a:r>
              <a:rPr lang="ru-RU" i="1" dirty="0" smtClean="0"/>
              <a:t>2. Отсутствие четкой программы действий</a:t>
            </a:r>
          </a:p>
          <a:p>
            <a:pPr marL="0" indent="0">
              <a:buNone/>
            </a:pPr>
            <a:r>
              <a:rPr lang="ru-RU" i="1" dirty="0" smtClean="0"/>
              <a:t>3. Отрицая порядки феодального общества ничего не смогли предложить взамен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70961"/>
            <a:ext cx="4644008" cy="308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11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835371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Итоги и Значение восстания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Самое крупное крестьянское восстание (было подавлено)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Восстание выявило глубокие противоречия между сословиями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Восстание не изменило положение крепостных крестьян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350" y="3496444"/>
            <a:ext cx="6588650" cy="336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11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128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Восстание Е. Пугачева  1773-1775г.г.</vt:lpstr>
      <vt:lpstr>Слайд 2</vt:lpstr>
      <vt:lpstr>Этапы восстания: стр. 27 I этап II этап III этап</vt:lpstr>
      <vt:lpstr>На основании параграфа заполните таблицу.</vt:lpstr>
      <vt:lpstr>Бибиков: «Не Пугачев важен, важно всеобщее негодование»</vt:lpstr>
      <vt:lpstr>Причины поражения восставших </vt:lpstr>
      <vt:lpstr>Итоги и Значение восстания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Восстание Е. Пугачева  1773-1775г.г.</dc:title>
  <cp:lastModifiedBy>Andrei</cp:lastModifiedBy>
  <cp:revision>12</cp:revision>
  <dcterms:modified xsi:type="dcterms:W3CDTF">2020-04-09T12:17:30Z</dcterms:modified>
</cp:coreProperties>
</file>