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5" r:id="rId3"/>
    <p:sldId id="276" r:id="rId4"/>
    <p:sldId id="278" r:id="rId5"/>
    <p:sldId id="277" r:id="rId6"/>
    <p:sldId id="279" r:id="rId7"/>
    <p:sldId id="267" r:id="rId8"/>
    <p:sldId id="269" r:id="rId9"/>
    <p:sldId id="263" r:id="rId10"/>
    <p:sldId id="280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7858-5DA2-45FD-98EF-EA6E0AD347BA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7AD0-2E1E-4764-B58E-ADB3BE877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70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7858-5DA2-45FD-98EF-EA6E0AD347BA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7AD0-2E1E-4764-B58E-ADB3BE877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42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7858-5DA2-45FD-98EF-EA6E0AD347BA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7AD0-2E1E-4764-B58E-ADB3BE877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273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7858-5DA2-45FD-98EF-EA6E0AD347BA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7AD0-2E1E-4764-B58E-ADB3BE877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868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7858-5DA2-45FD-98EF-EA6E0AD347BA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7AD0-2E1E-4764-B58E-ADB3BE877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19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7858-5DA2-45FD-98EF-EA6E0AD347BA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7AD0-2E1E-4764-B58E-ADB3BE877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87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7858-5DA2-45FD-98EF-EA6E0AD347BA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7AD0-2E1E-4764-B58E-ADB3BE877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010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7858-5DA2-45FD-98EF-EA6E0AD347BA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7AD0-2E1E-4764-B58E-ADB3BE877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53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7858-5DA2-45FD-98EF-EA6E0AD347BA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7AD0-2E1E-4764-B58E-ADB3BE877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361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7858-5DA2-45FD-98EF-EA6E0AD347BA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7AD0-2E1E-4764-B58E-ADB3BE877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60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7858-5DA2-45FD-98EF-EA6E0AD347BA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7AD0-2E1E-4764-B58E-ADB3BE877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405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97858-5DA2-45FD-98EF-EA6E0AD347BA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07AD0-2E1E-4764-B58E-ADB3BE877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683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7OVUACAZB41KCCAW6ST16CAU47790CAJYU70RCAXTVT69CAH7N9YGCA48D43ACAF3RIALCA4KVMH7CAIWBUMACAU7XBP7CAB8QXB1CAXIMAJVCA1AJZBPCA3AJDPFCARHTO1ICADXLHESCA6OEPPSCAHZH6X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2266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Сложные эфиры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10 класс </a:t>
            </a:r>
          </a:p>
        </p:txBody>
      </p:sp>
      <p:pic>
        <p:nvPicPr>
          <p:cNvPr id="4" name="Рисунок 3" descr="D:\ТАМАРА\D9 презентации все\картинки\картинки анемешки\Animated\J007613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40" y="3500438"/>
            <a:ext cx="193320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zi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39729"/>
            <a:ext cx="2428892" cy="279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закрепления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	</a:t>
            </a:r>
            <a:r>
              <a:rPr lang="ru-RU" b="1" dirty="0" smtClean="0"/>
              <a:t>Составьте уравнения реакций получения: </a:t>
            </a:r>
            <a:r>
              <a:rPr lang="ru-RU" i="1" dirty="0" smtClean="0"/>
              <a:t>а) метилового эфира уксусной кислоты; </a:t>
            </a:r>
          </a:p>
          <a:p>
            <a:pPr marL="514350" indent="-514350">
              <a:buNone/>
            </a:pPr>
            <a:r>
              <a:rPr lang="ru-RU" i="1" dirty="0" smtClean="0"/>
              <a:t>      б) этилового эфира </a:t>
            </a:r>
            <a:r>
              <a:rPr lang="ru-RU" i="1" dirty="0" err="1" smtClean="0"/>
              <a:t>пропионовой</a:t>
            </a:r>
            <a:r>
              <a:rPr lang="ru-RU" i="1" dirty="0" smtClean="0"/>
              <a:t> кислоты.</a:t>
            </a:r>
            <a:endParaRPr lang="ru-RU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упр.7 (б), 8, задача 1 стр.128-129 (письменно)</a:t>
            </a:r>
          </a:p>
          <a:p>
            <a:pPr marL="514350" indent="-514350">
              <a:buAutoNum type="arabicPeriod"/>
            </a:pPr>
            <a:r>
              <a:rPr lang="ru-RU" dirty="0" smtClean="0"/>
              <a:t>К следующему уроку отправить конспект + задание для закрепления + дом. </a:t>
            </a:r>
            <a:r>
              <a:rPr lang="ru-RU" dirty="0" smtClean="0"/>
              <a:t>Задание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Отправлять </a:t>
            </a:r>
            <a:r>
              <a:rPr lang="ru-RU" u="sng" dirty="0" err="1" smtClean="0"/>
              <a:t>ВКонтакте</a:t>
            </a:r>
            <a:r>
              <a:rPr lang="ru-RU" dirty="0" smtClean="0"/>
              <a:t> или на почту </a:t>
            </a:r>
            <a:r>
              <a:rPr lang="en-US" dirty="0" smtClean="0"/>
              <a:t>ekhozyainova1987@mail.ru</a:t>
            </a: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22 апреля </a:t>
            </a:r>
            <a:r>
              <a:rPr lang="ru-RU" dirty="0" smtClean="0"/>
              <a:t>будет контрольная работа, повторить спирты, альдегиды и кетоны, карбоновые кислоты, сложные эфиры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7866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dirty="0" smtClean="0"/>
              <a:t>Получение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6474"/>
            <a:ext cx="9144000" cy="6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018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5" y="0"/>
            <a:ext cx="9192155" cy="689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677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857752" cy="36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286124"/>
            <a:ext cx="4510607" cy="338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81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Сложные эфиры</vt:lpstr>
      <vt:lpstr>Слайд 2</vt:lpstr>
      <vt:lpstr>Слайд 3</vt:lpstr>
      <vt:lpstr>Слайд 4</vt:lpstr>
      <vt:lpstr>Слайд 5</vt:lpstr>
      <vt:lpstr>Получение </vt:lpstr>
      <vt:lpstr>Слайд 7</vt:lpstr>
      <vt:lpstr>Слайд 8</vt:lpstr>
      <vt:lpstr>Слайд 9</vt:lpstr>
      <vt:lpstr>Задание для закрепления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U7</dc:creator>
  <cp:lastModifiedBy>KATYA</cp:lastModifiedBy>
  <cp:revision>18</cp:revision>
  <dcterms:created xsi:type="dcterms:W3CDTF">2018-02-26T17:08:13Z</dcterms:created>
  <dcterms:modified xsi:type="dcterms:W3CDTF">2020-04-15T05:20:10Z</dcterms:modified>
</cp:coreProperties>
</file>