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7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ГЛАВНЫЕ ВОПРОСЫ ЭКОНОМИКИ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3575"/>
            <a:ext cx="4345135" cy="28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6748"/>
            <a:ext cx="341987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6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ПРОИЗВОДИТЬ?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Ориентируясь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потребности</a:t>
            </a:r>
            <a:r>
              <a:rPr lang="ru-RU" dirty="0" smtClean="0"/>
              <a:t> общества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Учитывая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ограниченность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ресурсов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Производитель определяет какой товар или услугу производить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801208" cy="186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05" y="4097079"/>
            <a:ext cx="2885695" cy="192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86" y="4581128"/>
            <a:ext cx="3143619" cy="2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0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ПРОИЗВОДИТЬ?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Кто производит, с помощью каких экономических ресурсов и технологий, как организовано производство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Экономическая эффективность </a:t>
            </a:r>
            <a:r>
              <a:rPr lang="ru-RU" dirty="0" smtClean="0"/>
              <a:t>- ?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Способы снижения затрат производства - ?</a:t>
            </a:r>
            <a:endParaRPr lang="ru-RU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3625"/>
            <a:ext cx="31273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9534"/>
            <a:ext cx="4250342" cy="222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2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КОГО ПРОИЗВОДИТЬ?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Производитель учитывает потребности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Производитель учитывает уровень дохода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88940"/>
            <a:ext cx="6840760" cy="38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3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Экономическая система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i="1" dirty="0" smtClean="0"/>
              <a:t>совокупность организационных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способов</a:t>
            </a:r>
            <a:r>
              <a:rPr lang="ru-RU" i="1" dirty="0" smtClean="0"/>
              <a:t> согласования экономической деятельности людей для решения вопросов: что, как и для кого производить?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Традиционная    Командная     Рыночная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19672" y="3573016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3968" y="35730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80112" y="3573016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872606"/>
              </p:ext>
            </p:extLst>
          </p:nvPr>
        </p:nvGraphicFramePr>
        <p:xfrm>
          <a:off x="395536" y="332656"/>
          <a:ext cx="8229600" cy="61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2016224"/>
                <a:gridCol w="2016224"/>
                <a:gridCol w="1954560"/>
              </a:tblGrid>
              <a:tr h="10294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КРИТЕРИИ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ТРАДИЦИОННАЯ ЭКОНОМИКА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КОМАНДНАЯ ЭКОНОМИКА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РЫНОЧНАЯ ЭКОНОМИКА</a:t>
                      </a:r>
                      <a:endParaRPr lang="ru-RU" b="1" dirty="0"/>
                    </a:p>
                  </a:txBody>
                  <a:tcPr/>
                </a:tc>
              </a:tr>
              <a:tr h="1321856">
                <a:tc>
                  <a:txBody>
                    <a:bodyPr/>
                    <a:lstStyle/>
                    <a:p>
                      <a:r>
                        <a:rPr lang="ru-RU" dirty="0" smtClean="0"/>
                        <a:t>1. СПОСОБЫ ПРИНЯТИЯ ЭКОНОМИЧЕСКИХ РЕШЕНИЙ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ГОСПОДСТВУЮЩАЯ 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4025">
                <a:tc>
                  <a:txBody>
                    <a:bodyPr/>
                    <a:lstStyle/>
                    <a:p>
                      <a:r>
                        <a:rPr lang="ru-RU" dirty="0" smtClean="0"/>
                        <a:t>3.  СПОСОБЫ ПРИВЛЕЧЕНИЯ ЛЮДЕЙ К ЭКОНОМИЧЕСКОЙ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946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НЕДОСТАТКИ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0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112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ГЛАВНЫЕ ВОПРОСЫ ЭКОНОМИКИ</vt:lpstr>
      <vt:lpstr>ЧТО ПРОИЗВОДИТЬ?</vt:lpstr>
      <vt:lpstr>КАК ПРОИЗВОДИТЬ?</vt:lpstr>
      <vt:lpstr>ДЛЯ КОГО ПРОИЗВОДИТЬ?</vt:lpstr>
      <vt:lpstr>Экономическая система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ВОПРОСЫ ЭКОНОМИКИ</dc:title>
  <dc:creator>Химия</dc:creator>
  <cp:lastModifiedBy>Химия</cp:lastModifiedBy>
  <cp:revision>6</cp:revision>
  <dcterms:created xsi:type="dcterms:W3CDTF">2019-04-23T06:21:13Z</dcterms:created>
  <dcterms:modified xsi:type="dcterms:W3CDTF">2019-04-23T11:04:02Z</dcterms:modified>
</cp:coreProperties>
</file>