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59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7667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Освоение </a:t>
            </a:r>
            <a:r>
              <a:rPr lang="ru-RU" sz="4800" b="1" i="1" dirty="0" err="1" smtClean="0">
                <a:solidFill>
                  <a:schemeClr val="tx2">
                    <a:lumMod val="75000"/>
                  </a:schemeClr>
                </a:solidFill>
              </a:rPr>
              <a:t>Новороссии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 и Крыма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5"/>
            <a:ext cx="8496944" cy="4779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54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Вспоминаем даты: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1762-1796г.г.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1767г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1775г.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1785г.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1773-1775г.г.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1768-1774г.г.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1787-1791г.г.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1772г.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1793г.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1795г.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1783г.1787г.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95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Сравниваем .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внутренняя политика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0320635"/>
              </p:ext>
            </p:extLst>
          </p:nvPr>
        </p:nvGraphicFramePr>
        <p:xfrm>
          <a:off x="467544" y="1196752"/>
          <a:ext cx="8229600" cy="54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7151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ПЕТР </a:t>
                      </a:r>
                      <a:r>
                        <a:rPr lang="en-US" sz="2800" dirty="0" smtClean="0"/>
                        <a:t>I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ЕКАТЕРИНА</a:t>
                      </a:r>
                      <a:r>
                        <a:rPr lang="en-US" sz="2800" dirty="0" smtClean="0"/>
                        <a:t> II</a:t>
                      </a:r>
                      <a:endParaRPr lang="ru-RU" sz="2800" dirty="0"/>
                    </a:p>
                  </a:txBody>
                  <a:tcPr/>
                </a:tc>
              </a:tr>
              <a:tr h="77151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СХОДСТВО</a:t>
                      </a:r>
                      <a:endParaRPr lang="ru-RU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43028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endParaRPr lang="ru-RU" dirty="0"/>
                    </a:p>
                    <a:p>
                      <a:r>
                        <a:rPr lang="ru-RU" dirty="0" smtClean="0"/>
                        <a:t>2.</a:t>
                      </a:r>
                    </a:p>
                    <a:p>
                      <a:r>
                        <a:rPr lang="ru-RU" dirty="0" smtClean="0"/>
                        <a:t>3.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151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РАЗЛИЧИЯ</a:t>
                      </a:r>
                      <a:endParaRPr lang="ru-RU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endParaRPr lang="ru-RU" dirty="0"/>
                    </a:p>
                  </a:txBody>
                  <a:tcPr/>
                </a:tc>
              </a:tr>
              <a:tr h="771514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603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Почему Екатерину </a:t>
            </a:r>
            <a:r>
              <a:rPr lang="en-US" b="1" dirty="0" smtClean="0"/>
              <a:t>II </a:t>
            </a:r>
            <a:r>
              <a:rPr lang="ru-RU" b="1" dirty="0" smtClean="0"/>
              <a:t>называют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«Великой»?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</a:rPr>
              <a:t>Итоги царствования Екатерины </a:t>
            </a:r>
            <a:r>
              <a:rPr lang="en-US" sz="4000" b="1" u="sng" dirty="0" smtClean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4. 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9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1764г </a:t>
            </a:r>
            <a:r>
              <a:rPr lang="ru-RU" dirty="0" smtClean="0"/>
              <a:t>– </a:t>
            </a:r>
            <a:r>
              <a:rPr lang="ru-RU" b="1" i="1" dirty="0"/>
              <a:t>Н</a:t>
            </a:r>
            <a:r>
              <a:rPr lang="ru-RU" b="1" i="1" dirty="0" smtClean="0"/>
              <a:t>овороссийская губерния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" y="1052736"/>
            <a:ext cx="81153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774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1762г</a:t>
            </a:r>
            <a:r>
              <a:rPr lang="ru-RU" dirty="0" smtClean="0"/>
              <a:t>. </a:t>
            </a:r>
            <a:r>
              <a:rPr lang="ru-RU" b="1" dirty="0" smtClean="0"/>
              <a:t>Манифест о призыве иностранцев селится в России </a:t>
            </a:r>
            <a:r>
              <a:rPr lang="ru-RU" dirty="0" smtClean="0"/>
              <a:t>(</a:t>
            </a:r>
            <a:r>
              <a:rPr lang="ru-RU" dirty="0" err="1" smtClean="0"/>
              <a:t>Новороссии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4" y="2132856"/>
            <a:ext cx="6336704" cy="46298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u="sng" dirty="0" smtClean="0"/>
              <a:t>Переселенческая политика</a:t>
            </a:r>
            <a:r>
              <a:rPr lang="ru-RU" dirty="0" smtClean="0"/>
              <a:t>: стр. 51</a:t>
            </a:r>
          </a:p>
          <a:p>
            <a:pPr marL="0" indent="0">
              <a:buNone/>
            </a:pPr>
            <a:r>
              <a:rPr lang="ru-RU" dirty="0" smtClean="0"/>
              <a:t>ЛЬГОТЫ - ?</a:t>
            </a:r>
          </a:p>
          <a:p>
            <a:pPr marL="0" indent="0">
              <a:buNone/>
            </a:pPr>
            <a:r>
              <a:rPr lang="ru-RU" dirty="0" smtClean="0"/>
              <a:t>НАЦИОНАЛЬНОСТИ - ?</a:t>
            </a:r>
          </a:p>
          <a:p>
            <a:pPr marL="0" indent="0">
              <a:buNone/>
            </a:pPr>
            <a:r>
              <a:rPr lang="ru-RU" u="sng" dirty="0" smtClean="0"/>
              <a:t>Крупные </a:t>
            </a:r>
          </a:p>
          <a:p>
            <a:pPr marL="0" indent="0">
              <a:buNone/>
            </a:pPr>
            <a:r>
              <a:rPr lang="ru-RU" u="sng" dirty="0" smtClean="0"/>
              <a:t>землевладельцы:</a:t>
            </a:r>
          </a:p>
          <a:p>
            <a:pPr marL="0" indent="0">
              <a:buNone/>
            </a:pPr>
            <a:r>
              <a:rPr lang="ru-RU" dirty="0" err="1" smtClean="0"/>
              <a:t>А.А.Вяземский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Г.А.Потемкин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К.Г.Разумовский</a:t>
            </a:r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99123"/>
            <a:ext cx="5448877" cy="306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745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</p:spPr>
        <p:txBody>
          <a:bodyPr/>
          <a:lstStyle/>
          <a:p>
            <a:r>
              <a:rPr lang="ru-RU" b="1" i="1" dirty="0" smtClean="0"/>
              <a:t>Освоение Крыма.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1783г</a:t>
            </a:r>
            <a:r>
              <a:rPr lang="ru-RU" dirty="0" smtClean="0"/>
              <a:t> – </a:t>
            </a:r>
            <a:r>
              <a:rPr lang="ru-RU" b="1" i="1" dirty="0" smtClean="0"/>
              <a:t>Манифест о присоединении Крыма </a:t>
            </a:r>
          </a:p>
          <a:p>
            <a:pPr marL="0" indent="0">
              <a:buNone/>
            </a:pPr>
            <a:r>
              <a:rPr lang="ru-RU" i="1" dirty="0" err="1" smtClean="0"/>
              <a:t>Г.А.Потемкин</a:t>
            </a:r>
            <a:r>
              <a:rPr lang="ru-RU" i="1" dirty="0" smtClean="0"/>
              <a:t> - </a:t>
            </a:r>
            <a:r>
              <a:rPr lang="ru-RU" i="1" dirty="0" smtClean="0">
                <a:solidFill>
                  <a:srgbClr val="C00000"/>
                </a:solidFill>
              </a:rPr>
              <a:t>Таврический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09922"/>
            <a:ext cx="3088447" cy="4548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57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30561"/>
            <a:ext cx="5128997" cy="3397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Образование новых городов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1124744"/>
            <a:ext cx="8657389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Какие новые города были заложены в Северном Причерноморье? С какой целью? </a:t>
            </a:r>
            <a:r>
              <a:rPr lang="ru-RU" sz="2400" dirty="0" smtClean="0"/>
              <a:t>Стр. 52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1778г</a:t>
            </a:r>
            <a:r>
              <a:rPr lang="ru-RU" dirty="0" smtClean="0"/>
              <a:t> – </a:t>
            </a:r>
            <a:r>
              <a:rPr lang="ru-RU" b="1" dirty="0" err="1" smtClean="0">
                <a:solidFill>
                  <a:srgbClr val="C00000"/>
                </a:solidFill>
              </a:rPr>
              <a:t>г.Херсон</a:t>
            </a:r>
            <a:r>
              <a:rPr lang="ru-RU" dirty="0" smtClean="0"/>
              <a:t> (центр военного </a:t>
            </a:r>
            <a:r>
              <a:rPr lang="ru-RU" dirty="0" err="1" smtClean="0"/>
              <a:t>караблествоения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1788г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C00000"/>
                </a:solidFill>
              </a:rPr>
              <a:t>г.Николаев </a:t>
            </a:r>
            <a:r>
              <a:rPr lang="ru-RU" dirty="0" smtClean="0"/>
              <a:t>(новый центр военного кораблестроения России)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1794г</a:t>
            </a:r>
            <a:r>
              <a:rPr lang="ru-RU" dirty="0" smtClean="0"/>
              <a:t> – </a:t>
            </a:r>
            <a:r>
              <a:rPr lang="ru-RU" b="1" dirty="0" err="1" smtClean="0">
                <a:solidFill>
                  <a:srgbClr val="C00000"/>
                </a:solidFill>
              </a:rPr>
              <a:t>г.Одесса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(порт)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9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520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1783г</a:t>
            </a:r>
            <a:r>
              <a:rPr lang="ru-RU" dirty="0" smtClean="0"/>
              <a:t> – </a:t>
            </a:r>
            <a:r>
              <a:rPr lang="ru-RU" b="1" dirty="0" smtClean="0"/>
              <a:t>основание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СЕВАСТОПОЛЯ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«императорские город»; «величественный город»</a:t>
            </a:r>
          </a:p>
          <a:p>
            <a:pPr marL="0" indent="0" algn="ctr">
              <a:buNone/>
            </a:pPr>
            <a:r>
              <a:rPr lang="ru-RU" b="1" dirty="0" smtClean="0"/>
              <a:t>ВОЕННО-МОРСКАЯ БАЗА </a:t>
            </a:r>
            <a:r>
              <a:rPr lang="ru-RU" b="1" dirty="0"/>
              <a:t>Р</a:t>
            </a:r>
            <a:r>
              <a:rPr lang="ru-RU" b="1" dirty="0" smtClean="0"/>
              <a:t>ОССИИ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52" y="2092820"/>
            <a:ext cx="7051531" cy="478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777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8198"/>
            <a:ext cx="5363580" cy="3575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1787г</a:t>
            </a:r>
            <a:r>
              <a:rPr lang="ru-RU" dirty="0" smtClean="0"/>
              <a:t>. </a:t>
            </a:r>
            <a:r>
              <a:rPr lang="ru-RU" b="1" dirty="0" smtClean="0"/>
              <a:t>Путешествие Екатерины </a:t>
            </a:r>
            <a:r>
              <a:rPr lang="en-US" b="1" dirty="0" smtClean="0"/>
              <a:t>II</a:t>
            </a:r>
            <a:r>
              <a:rPr lang="ru-RU" b="1" dirty="0" smtClean="0"/>
              <a:t> в Крым</a:t>
            </a:r>
            <a:endParaRPr lang="ru-RU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55729"/>
            <a:ext cx="6004542" cy="3002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581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ЗНАЧЕНИЕ ОСВОЕНИЯ НОВОРОССИИ И КРЫМА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Освоение обширных территорий, в будущем один из развитых регионов страны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Укрепление и безопасность южных границ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Создание черноморского флота и военно-морской базы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Крымский полуостров стал местом развития земледелия и слияния разных культур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4291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75"/>
            <a:ext cx="8229600" cy="896045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Вспоминаем понятия: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Просвещенный абсолютизм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Уложенная комиссия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«Золотой век» российского дворянства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Жалованная грамота дворянству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Самозванец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/>
              <a:t>Новороссия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Нейтралитет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Буферное государство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Феодально-крепостнические отношения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618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240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Освоение Новороссии и Крыма</vt:lpstr>
      <vt:lpstr>1764г – Новороссийская губерния</vt:lpstr>
      <vt:lpstr>1762г. Манифест о призыве иностранцев селится в России (Новороссии)</vt:lpstr>
      <vt:lpstr>Освоение Крыма.</vt:lpstr>
      <vt:lpstr>Образование новых городов</vt:lpstr>
      <vt:lpstr>1783г – основание СЕВАСТОПОЛЯ</vt:lpstr>
      <vt:lpstr>1787г. Путешествие Екатерины II в Крым</vt:lpstr>
      <vt:lpstr>ЗНАЧЕНИЕ ОСВОЕНИЯ НОВОРОССИИ И КРЫМА</vt:lpstr>
      <vt:lpstr>Вспоминаем понятия:</vt:lpstr>
      <vt:lpstr>Вспоминаем даты:</vt:lpstr>
      <vt:lpstr>Сравниваем . внутренняя политика </vt:lpstr>
      <vt:lpstr>Почему Екатерину II называют «Великой»?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Освоение Новороссии и Крыма</dc:title>
  <cp:lastModifiedBy>Andrei</cp:lastModifiedBy>
  <cp:revision>17</cp:revision>
  <dcterms:modified xsi:type="dcterms:W3CDTF">2020-04-11T15:15:17Z</dcterms:modified>
</cp:coreProperties>
</file>