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ВНУТРЕННЯЯ ПОЛИТИКА ПАВЛА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3656657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080" y="2765289"/>
            <a:ext cx="4099390" cy="3127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03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2992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.ж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. 1754 – 1801г.г.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г.п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. 1796 -1801г.г.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5416" y="5661248"/>
            <a:ext cx="6018584" cy="14010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«Мне вот уже 30 лет, а я ничем не занят».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478" y="1506736"/>
            <a:ext cx="648072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6" y="3231413"/>
            <a:ext cx="2983679" cy="364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961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1797г</a:t>
            </a:r>
            <a:r>
              <a:rPr lang="ru-RU" dirty="0" smtClean="0"/>
              <a:t> 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Указ о престолонаследии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Суть: </a:t>
            </a:r>
            <a:r>
              <a:rPr lang="ru-RU" dirty="0" smtClean="0"/>
              <a:t>стр. 58</a:t>
            </a: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Причина:</a:t>
            </a:r>
            <a:endParaRPr lang="ru-RU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7504156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39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Отменил жалованную грамоту дворянству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/>
              <a:t>ограничение дворянских привилегий 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Были отменены</a:t>
            </a:r>
            <a:r>
              <a:rPr lang="ru-RU" b="1" u="sng" dirty="0" smtClean="0"/>
              <a:t>: </a:t>
            </a:r>
            <a:r>
              <a:rPr lang="ru-RU" dirty="0" smtClean="0"/>
              <a:t>стр. 61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42946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7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Преобразования в армии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/>
              <a:t>«В России велик лишь тот, с кем я говорю, и до тех пор, пока я с ним говорю»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Укрепляется дисциплина и порядок в армии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Бесконечные парады и разводы войск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Форма в армии на прусский манер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356" y="3762375"/>
            <a:ext cx="6191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11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«Военно-полицейская диктатура»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/>
              <a:t>Н. Архаров; И. Архаров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Основные положения: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Поддержание порядка в столице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Обыски в домах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Аресты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Конфискация имущества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Ужесточение цензуры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Закрытие частных типографий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Запрет на ввоз литературы из-за границы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562" y="1844824"/>
            <a:ext cx="2803912" cy="374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51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85087"/>
            <a:ext cx="4932040" cy="287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1797г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Указ о трехдневной барщине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/>
              <a:t>Первый шаг к отмене крепостного права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Барщина - ?</a:t>
            </a:r>
          </a:p>
          <a:p>
            <a:pPr marL="0" indent="0">
              <a:buNone/>
            </a:pPr>
            <a:r>
              <a:rPr lang="ru-RU" b="1" u="sng" dirty="0" smtClean="0"/>
              <a:t>Суть: </a:t>
            </a:r>
            <a:r>
              <a:rPr lang="ru-RU" dirty="0" smtClean="0"/>
              <a:t>стр. 60</a:t>
            </a:r>
            <a:endParaRPr lang="ru-RU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5775"/>
            <a:ext cx="3347864" cy="2545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624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106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ВНУТРЕННЯЯ ПОЛИТИКА ПАВЛА I</vt:lpstr>
      <vt:lpstr>г.ж. 1754 – 1801г.г. г.п. 1796 -1801г.г.</vt:lpstr>
      <vt:lpstr>1797г – Указ о престолонаследии</vt:lpstr>
      <vt:lpstr>Отменил жалованную грамоту дворянству ограничение дворянских привилегий </vt:lpstr>
      <vt:lpstr>Преобразования в армии «В России велик лишь тот, с кем я говорю, и до тех пор, пока я с ним говорю»</vt:lpstr>
      <vt:lpstr>«Военно-полицейская диктатура» Н. Архаров; И. Архаров</vt:lpstr>
      <vt:lpstr>1797г Указ о трехдневной барщине Первый шаг к отмене крепостного права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политика  Павла I</dc:title>
  <cp:lastModifiedBy>Andrei</cp:lastModifiedBy>
  <cp:revision>9</cp:revision>
  <dcterms:modified xsi:type="dcterms:W3CDTF">2020-04-11T15:31:58Z</dcterms:modified>
</cp:coreProperties>
</file>