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Трудовое право.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work.ru/pics/t3/87/131507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4" y="0"/>
            <a:ext cx="9138926" cy="697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785950"/>
          </a:xfrm>
        </p:spPr>
        <p:txBody>
          <a:bodyPr>
            <a:noAutofit/>
          </a:bodyPr>
          <a:lstStyle/>
          <a:p>
            <a:r>
              <a:rPr lang="ru-RU" sz="2800" b="1" i="1" u="sng" dirty="0" smtClean="0"/>
              <a:t>Трудовое право-  </a:t>
            </a:r>
            <a:r>
              <a:rPr lang="ru-RU" sz="2800" dirty="0" smtClean="0"/>
              <a:t>регулирует отношения которые возникают между работником и работодателем на основании </a:t>
            </a:r>
            <a:r>
              <a:rPr lang="ru-RU" sz="2800" u="sng" dirty="0" smtClean="0"/>
              <a:t>трудового договора.</a:t>
            </a:r>
            <a:endParaRPr lang="ru-RU" sz="28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99184"/>
            <a:ext cx="8229600" cy="4429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? Выделите субъекты правоотношений.</a:t>
            </a:r>
          </a:p>
          <a:p>
            <a:pPr>
              <a:buNone/>
            </a:pPr>
            <a:r>
              <a:rPr lang="ru-RU" sz="2000" dirty="0" smtClean="0"/>
              <a:t>Учебник стр. 163</a:t>
            </a:r>
            <a:endParaRPr lang="ru-RU" sz="2000" dirty="0" smtClean="0"/>
          </a:p>
          <a:p>
            <a:pPr lvl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rgbClr val="FF0000"/>
                </a:solidFill>
              </a:rPr>
              <a:t>А </a:t>
            </a:r>
            <a:r>
              <a:rPr lang="ru-RU" dirty="0" smtClean="0">
                <a:solidFill>
                  <a:srgbClr val="FF0000"/>
                </a:solidFill>
              </a:rPr>
              <a:t>свободны ли мы в праве выбора труда</a:t>
            </a:r>
            <a:r>
              <a:rPr lang="ru-RU" dirty="0" smtClean="0"/>
              <a:t>(профессии)?</a:t>
            </a:r>
          </a:p>
          <a:p>
            <a:pPr>
              <a:buNone/>
            </a:pPr>
            <a:r>
              <a:rPr lang="ru-RU" sz="2000" dirty="0" smtClean="0"/>
              <a:t>Рабочая тетрадь стр. </a:t>
            </a:r>
            <a:r>
              <a:rPr lang="ru-RU" sz="2000" dirty="0" smtClean="0"/>
              <a:t>74 статья 37 Конституции РФ</a:t>
            </a:r>
            <a:endParaRPr lang="ru-RU" sz="2000" dirty="0"/>
          </a:p>
        </p:txBody>
      </p:sp>
      <p:pic>
        <p:nvPicPr>
          <p:cNvPr id="2050" name="Picture 2" descr="http://ozon-st.cdn.ngenix.net/multimedia/1006008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052736"/>
            <a:ext cx="1336607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b="1" i="1" dirty="0" smtClean="0"/>
              <a:t>Трудовая дееспособность?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u="sng" dirty="0" smtClean="0"/>
              <a:t>Трудовой кодекс РФ </a:t>
            </a:r>
            <a:r>
              <a:rPr lang="ru-RU" dirty="0" smtClean="0"/>
              <a:t>(статья 63)  </a:t>
            </a:r>
            <a:r>
              <a:rPr lang="ru-RU" i="1" dirty="0" smtClean="0"/>
              <a:t>стр. 148. </a:t>
            </a:r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sz="2800" i="1" dirty="0" smtClean="0">
                <a:solidFill>
                  <a:srgbClr val="FF0000"/>
                </a:solidFill>
              </a:rPr>
              <a:t>16 лет </a:t>
            </a:r>
            <a:r>
              <a:rPr lang="ru-RU" sz="2800" i="1" dirty="0" smtClean="0"/>
              <a:t>трудовая дееспособность (самостоятельная)</a:t>
            </a:r>
          </a:p>
          <a:p>
            <a:pPr>
              <a:buNone/>
            </a:pPr>
            <a:r>
              <a:rPr lang="ru-RU" sz="2800" u="sng" dirty="0" smtClean="0"/>
              <a:t>С согласия родителей: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15 лет </a:t>
            </a:r>
            <a:r>
              <a:rPr lang="ru-RU" sz="2800" dirty="0" smtClean="0"/>
              <a:t>при наличии основного общего образования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14 лет </a:t>
            </a:r>
            <a:r>
              <a:rPr lang="ru-RU" sz="2800" dirty="0" smtClean="0"/>
              <a:t>с согласия родителей, свободное от учебы время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Ранее 14 лет </a:t>
            </a:r>
            <a:r>
              <a:rPr lang="ru-RU" sz="2800" dirty="0" smtClean="0"/>
              <a:t>только в кинематографии, театрах, цирк</a:t>
            </a:r>
          </a:p>
          <a:p>
            <a:pPr>
              <a:buNone/>
            </a:pPr>
            <a:r>
              <a:rPr lang="ru-RU" sz="1800" b="1" dirty="0" smtClean="0"/>
              <a:t>Уволить несовершеннолетнего можно только с согласия комиссии по делам несовершеннолетних</a:t>
            </a:r>
          </a:p>
        </p:txBody>
      </p:sp>
      <p:pic>
        <p:nvPicPr>
          <p:cNvPr id="3074" name="Picture 2" descr="http://s.newslab.ru/photoalbum/3939/m/45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86062"/>
            <a:ext cx="3707904" cy="247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61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 каких видах деятельности </a:t>
            </a:r>
            <a:r>
              <a:rPr lang="ru-RU" b="1" dirty="0" smtClean="0">
                <a:solidFill>
                  <a:srgbClr val="FF0000"/>
                </a:solidFill>
              </a:rPr>
              <a:t>запрещено</a:t>
            </a:r>
            <a:r>
              <a:rPr lang="ru-RU" b="1" dirty="0" smtClean="0"/>
              <a:t> использовать </a:t>
            </a:r>
            <a:r>
              <a:rPr lang="ru-RU" b="1" dirty="0" smtClean="0">
                <a:solidFill>
                  <a:srgbClr val="FF0000"/>
                </a:solidFill>
              </a:rPr>
              <a:t>труд подростков?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В</a:t>
            </a:r>
            <a:r>
              <a:rPr lang="ru-RU" dirty="0" smtClean="0"/>
              <a:t>редные, опасные производства</a:t>
            </a:r>
          </a:p>
          <a:p>
            <a:pPr marL="514350" indent="-514350">
              <a:buAutoNum type="arabicPeriod"/>
            </a:pPr>
            <a:r>
              <a:rPr lang="ru-RU" dirty="0" smtClean="0"/>
              <a:t>Ночное время (с 22</a:t>
            </a:r>
            <a:r>
              <a:rPr lang="ru-RU" dirty="0" smtClean="0">
                <a:sym typeface="Wingdings" panose="05000000000000000000" pitchFamily="2" charset="2"/>
              </a:rPr>
              <a:t>:00 до 6:00)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Места где осуществляется продажа спиртными напитками, табачными изделиями, наркотическими и токсичными препаратами, материалами эротического содержания.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Тяжелые физические работы</a:t>
            </a:r>
            <a:endParaRPr lang="ru-RU" dirty="0"/>
          </a:p>
        </p:txBody>
      </p:sp>
      <p:sp>
        <p:nvSpPr>
          <p:cNvPr id="4" name="AutoShape 2" descr="https://bogotol24.ru/wp-content/uploads/2017/07/2C996eGoyT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8068" y="4878359"/>
            <a:ext cx="2973710" cy="197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8000"/>
                    </a14:imgEffect>
                    <a14:imgEffect>
                      <a14:brightnessContrast bright="63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7378685" cy="472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/>
              <a:t>Трудовой договор </a:t>
            </a:r>
            <a:r>
              <a:rPr lang="ru-RU" sz="3600" dirty="0" smtClean="0"/>
              <a:t>– соглашение между работником и работодателем в котором определены взаимные права и обязанности (срочный и бессрочный)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Права и обязанности работника и работодателя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Заработная плата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Условия труда, режим, отдых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Наличие социального страхования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Должностные функции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Бережное отношение к имуществу работодателя</a:t>
            </a:r>
          </a:p>
          <a:p>
            <a:pPr marL="514350" indent="-514350">
              <a:buNone/>
            </a:pPr>
            <a:endParaRPr lang="ru-RU" b="1" dirty="0" smtClean="0"/>
          </a:p>
          <a:p>
            <a:pPr marL="514350" indent="-514350">
              <a:buNone/>
            </a:pPr>
            <a:r>
              <a:rPr lang="ru-RU" b="1" u="sng" dirty="0" smtClean="0"/>
              <a:t>Трудовая книжка </a:t>
            </a:r>
            <a:r>
              <a:rPr lang="ru-RU" b="1" dirty="0" smtClean="0"/>
              <a:t>– документ, подтверждающий трудовую деятельность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Продолжительность рабочего </a:t>
            </a:r>
            <a:r>
              <a:rPr lang="ru-RU" dirty="0" smtClean="0"/>
              <a:t>дня подростков: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Учебник стр. 167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213</Words>
  <Application>Microsoft Office PowerPoint</Application>
  <PresentationFormat>Экран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Трудовое право.</vt:lpstr>
      <vt:lpstr>Трудовое право-  регулирует отношения которые возникают между работником и работодателем на основании трудового договора.</vt:lpstr>
      <vt:lpstr>Трудовая дееспособность?</vt:lpstr>
      <vt:lpstr>В каких видах деятельности запрещено использовать труд подростков?</vt:lpstr>
      <vt:lpstr>Трудовой договор – соглашение между работником и работодателем в котором определены взаимные права и обязанности (срочный и бессрочный)</vt:lpstr>
      <vt:lpstr> Продолжительность рабочего дня подростков: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Трудовое право.</dc:title>
  <dc:creator>Химия</dc:creator>
  <cp:lastModifiedBy>Andrei</cp:lastModifiedBy>
  <cp:revision>10</cp:revision>
  <dcterms:created xsi:type="dcterms:W3CDTF">2018-04-16T13:33:07Z</dcterms:created>
  <dcterms:modified xsi:type="dcterms:W3CDTF">2020-04-11T15:51:37Z</dcterms:modified>
</cp:coreProperties>
</file>