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654CB-800E-404F-9D06-2C0B58CD209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16E443-1569-424E-B43C-F0CDC7D0B007}">
      <dgm:prSet phldrT="[Текст]"/>
      <dgm:spPr/>
      <dgm:t>
        <a:bodyPr/>
        <a:lstStyle/>
        <a:p>
          <a:r>
            <a:rPr lang="ru-RU" b="1" dirty="0" smtClean="0"/>
            <a:t>государство</a:t>
          </a:r>
          <a:endParaRPr lang="ru-RU" b="1" dirty="0"/>
        </a:p>
      </dgm:t>
    </dgm:pt>
    <dgm:pt modelId="{7CFB8686-5DE2-4ECD-A8F2-5E319ECE86D6}" type="parTrans" cxnId="{29E97BB4-CA38-4225-AE88-690DF502831E}">
      <dgm:prSet/>
      <dgm:spPr/>
      <dgm:t>
        <a:bodyPr/>
        <a:lstStyle/>
        <a:p>
          <a:endParaRPr lang="ru-RU"/>
        </a:p>
      </dgm:t>
    </dgm:pt>
    <dgm:pt modelId="{E3B18C39-197A-4439-ABF0-D49CF8427394}" type="sibTrans" cxnId="{29E97BB4-CA38-4225-AE88-690DF502831E}">
      <dgm:prSet/>
      <dgm:spPr/>
      <dgm:t>
        <a:bodyPr/>
        <a:lstStyle/>
        <a:p>
          <a:endParaRPr lang="ru-RU"/>
        </a:p>
      </dgm:t>
    </dgm:pt>
    <dgm:pt modelId="{D8E11D1D-F82C-4B79-A4C2-2686B5C94F69}">
      <dgm:prSet phldrT="[Текст]"/>
      <dgm:spPr/>
      <dgm:t>
        <a:bodyPr/>
        <a:lstStyle/>
        <a:p>
          <a:r>
            <a:rPr lang="ru-RU" b="1" dirty="0" smtClean="0"/>
            <a:t>Политические партии (институты)</a:t>
          </a:r>
          <a:endParaRPr lang="ru-RU" b="1" dirty="0"/>
        </a:p>
      </dgm:t>
    </dgm:pt>
    <dgm:pt modelId="{5AF68875-7B9C-40C5-8489-AB3952A06BB5}" type="parTrans" cxnId="{BA40338D-46FC-45CD-8E98-46B20DB3A3BE}">
      <dgm:prSet/>
      <dgm:spPr/>
      <dgm:t>
        <a:bodyPr/>
        <a:lstStyle/>
        <a:p>
          <a:endParaRPr lang="ru-RU"/>
        </a:p>
      </dgm:t>
    </dgm:pt>
    <dgm:pt modelId="{3717E06F-6F04-4A12-B7E4-CDF073EC504D}" type="sibTrans" cxnId="{BA40338D-46FC-45CD-8E98-46B20DB3A3BE}">
      <dgm:prSet/>
      <dgm:spPr/>
      <dgm:t>
        <a:bodyPr/>
        <a:lstStyle/>
        <a:p>
          <a:endParaRPr lang="ru-RU"/>
        </a:p>
      </dgm:t>
    </dgm:pt>
    <dgm:pt modelId="{529E66B8-DBF2-401C-B708-6A5745F113D0}">
      <dgm:prSet phldrT="[Текст]"/>
      <dgm:spPr/>
      <dgm:t>
        <a:bodyPr/>
        <a:lstStyle/>
        <a:p>
          <a:r>
            <a:rPr lang="ru-RU" b="1" dirty="0" smtClean="0"/>
            <a:t>Организация верховной власти</a:t>
          </a:r>
          <a:endParaRPr lang="ru-RU" b="1" dirty="0"/>
        </a:p>
      </dgm:t>
    </dgm:pt>
    <dgm:pt modelId="{C518FC29-314C-4349-BF4F-94CAED6D7802}" type="parTrans" cxnId="{00FFFD1E-9D56-43F9-8E87-AAEFBDF79306}">
      <dgm:prSet/>
      <dgm:spPr/>
      <dgm:t>
        <a:bodyPr/>
        <a:lstStyle/>
        <a:p>
          <a:endParaRPr lang="ru-RU"/>
        </a:p>
      </dgm:t>
    </dgm:pt>
    <dgm:pt modelId="{FCA71462-8D4F-473B-848D-F31E2EE96C15}" type="sibTrans" cxnId="{00FFFD1E-9D56-43F9-8E87-AAEFBDF79306}">
      <dgm:prSet/>
      <dgm:spPr/>
      <dgm:t>
        <a:bodyPr/>
        <a:lstStyle/>
        <a:p>
          <a:endParaRPr lang="ru-RU"/>
        </a:p>
      </dgm:t>
    </dgm:pt>
    <dgm:pt modelId="{2692AA4C-39D4-470B-A280-28B03657398F}">
      <dgm:prSet phldrT="[Текст]"/>
      <dgm:spPr/>
      <dgm:t>
        <a:bodyPr/>
        <a:lstStyle/>
        <a:p>
          <a:r>
            <a:rPr lang="ru-RU" b="1" dirty="0" smtClean="0"/>
            <a:t>Политические отношения</a:t>
          </a:r>
          <a:endParaRPr lang="ru-RU" b="1" dirty="0"/>
        </a:p>
      </dgm:t>
    </dgm:pt>
    <dgm:pt modelId="{EC330894-3A22-484A-9277-6BB306112846}" type="parTrans" cxnId="{C4FB15E3-7265-4AEF-8513-705AD7BFBE8B}">
      <dgm:prSet/>
      <dgm:spPr/>
      <dgm:t>
        <a:bodyPr/>
        <a:lstStyle/>
        <a:p>
          <a:endParaRPr lang="ru-RU"/>
        </a:p>
      </dgm:t>
    </dgm:pt>
    <dgm:pt modelId="{FD0ED559-3CC6-4B6B-A36C-7173A259289F}" type="sibTrans" cxnId="{C4FB15E3-7265-4AEF-8513-705AD7BFBE8B}">
      <dgm:prSet/>
      <dgm:spPr/>
      <dgm:t>
        <a:bodyPr/>
        <a:lstStyle/>
        <a:p>
          <a:endParaRPr lang="ru-RU"/>
        </a:p>
      </dgm:t>
    </dgm:pt>
    <dgm:pt modelId="{77A7F881-0D8F-40D5-90C2-50D5A0BEBE5B}">
      <dgm:prSet phldrT="[Текст]"/>
      <dgm:spPr/>
      <dgm:t>
        <a:bodyPr/>
        <a:lstStyle/>
        <a:p>
          <a:r>
            <a:rPr lang="ru-RU" b="1" dirty="0" smtClean="0"/>
            <a:t>Политическое сознание</a:t>
          </a:r>
          <a:endParaRPr lang="ru-RU" b="1" dirty="0"/>
        </a:p>
      </dgm:t>
    </dgm:pt>
    <dgm:pt modelId="{2BCF4A00-82FB-464E-BD9F-22F7D1272D75}" type="parTrans" cxnId="{575915CF-47C3-47F1-B7D7-C79500C8E656}">
      <dgm:prSet/>
      <dgm:spPr/>
      <dgm:t>
        <a:bodyPr/>
        <a:lstStyle/>
        <a:p>
          <a:endParaRPr lang="ru-RU"/>
        </a:p>
      </dgm:t>
    </dgm:pt>
    <dgm:pt modelId="{D9C10A7F-7C29-4BFA-92CC-CE571468A566}" type="sibTrans" cxnId="{575915CF-47C3-47F1-B7D7-C79500C8E656}">
      <dgm:prSet/>
      <dgm:spPr/>
      <dgm:t>
        <a:bodyPr/>
        <a:lstStyle/>
        <a:p>
          <a:endParaRPr lang="ru-RU"/>
        </a:p>
      </dgm:t>
    </dgm:pt>
    <dgm:pt modelId="{07498E84-E332-4BAE-BC3E-3E3F43FA2850}">
      <dgm:prSet phldrT="[Текст]" phldr="1"/>
      <dgm:spPr/>
      <dgm:t>
        <a:bodyPr/>
        <a:lstStyle/>
        <a:p>
          <a:endParaRPr lang="ru-RU" dirty="0"/>
        </a:p>
      </dgm:t>
    </dgm:pt>
    <dgm:pt modelId="{BF9CEDE3-9CFB-40B9-A639-CF0B1DDC29DA}" type="parTrans" cxnId="{CED7C90D-6F37-40CA-B1D8-C5BAF2D8629D}">
      <dgm:prSet/>
      <dgm:spPr/>
      <dgm:t>
        <a:bodyPr/>
        <a:lstStyle/>
        <a:p>
          <a:endParaRPr lang="ru-RU"/>
        </a:p>
      </dgm:t>
    </dgm:pt>
    <dgm:pt modelId="{1AE6685B-7B90-4C85-8327-4AD233C53401}" type="sibTrans" cxnId="{CED7C90D-6F37-40CA-B1D8-C5BAF2D8629D}">
      <dgm:prSet/>
      <dgm:spPr/>
      <dgm:t>
        <a:bodyPr/>
        <a:lstStyle/>
        <a:p>
          <a:endParaRPr lang="ru-RU"/>
        </a:p>
      </dgm:t>
    </dgm:pt>
    <dgm:pt modelId="{6B5F8E7A-9A9B-427B-AC5C-CFE3B03A9395}">
      <dgm:prSet phldrT="[Текст]"/>
      <dgm:spPr/>
      <dgm:t>
        <a:bodyPr/>
        <a:lstStyle/>
        <a:p>
          <a:r>
            <a:rPr lang="ru-RU" b="1" dirty="0" smtClean="0"/>
            <a:t>Политические и правовые нормы</a:t>
          </a:r>
          <a:endParaRPr lang="ru-RU" b="1" dirty="0"/>
        </a:p>
      </dgm:t>
    </dgm:pt>
    <dgm:pt modelId="{E4D99737-1175-4160-9091-64AA00CD4BC8}" type="parTrans" cxnId="{1BAB41E5-176D-4036-9083-8BF8BFA98DCF}">
      <dgm:prSet/>
      <dgm:spPr/>
      <dgm:t>
        <a:bodyPr/>
        <a:lstStyle/>
        <a:p>
          <a:endParaRPr lang="ru-RU"/>
        </a:p>
      </dgm:t>
    </dgm:pt>
    <dgm:pt modelId="{85A3F7E1-41C5-4456-803E-62A62B40D9E2}" type="sibTrans" cxnId="{1BAB41E5-176D-4036-9083-8BF8BFA98DCF}">
      <dgm:prSet/>
      <dgm:spPr/>
      <dgm:t>
        <a:bodyPr/>
        <a:lstStyle/>
        <a:p>
          <a:endParaRPr lang="ru-RU"/>
        </a:p>
      </dgm:t>
    </dgm:pt>
    <dgm:pt modelId="{8365FBFB-DA6B-451F-9E6D-2DBB7BAF36A9}" type="pres">
      <dgm:prSet presAssocID="{B09654CB-800E-404F-9D06-2C0B58CD20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C134A-B978-4113-8D81-8FF8BF1BA384}" type="pres">
      <dgm:prSet presAssocID="{6616E443-1569-424E-B43C-F0CDC7D0B007}" presName="centerShape" presStyleLbl="node0" presStyleIdx="0" presStyleCnt="1"/>
      <dgm:spPr/>
      <dgm:t>
        <a:bodyPr/>
        <a:lstStyle/>
        <a:p>
          <a:endParaRPr lang="ru-RU"/>
        </a:p>
      </dgm:t>
    </dgm:pt>
    <dgm:pt modelId="{5D09133A-D42B-43B4-97D3-A125F637479A}" type="pres">
      <dgm:prSet presAssocID="{5AF68875-7B9C-40C5-8489-AB3952A06BB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81FAB36-7B29-40C2-99F4-2AB3BE0C2456}" type="pres">
      <dgm:prSet presAssocID="{5AF68875-7B9C-40C5-8489-AB3952A06BB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6954086-391D-4643-BC53-A7B35C763300}" type="pres">
      <dgm:prSet presAssocID="{D8E11D1D-F82C-4B79-A4C2-2686B5C94F69}" presName="node" presStyleLbl="node1" presStyleIdx="0" presStyleCnt="5" custRadScaleRad="100211" custRadScaleInc="2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75D7-77B7-4DA1-91B8-741C0321DF62}" type="pres">
      <dgm:prSet presAssocID="{C518FC29-314C-4349-BF4F-94CAED6D780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5CD99F0-AED6-4080-A403-6A5C52097B67}" type="pres">
      <dgm:prSet presAssocID="{C518FC29-314C-4349-BF4F-94CAED6D780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92C0940-415B-4F52-9786-8572CC52575E}" type="pres">
      <dgm:prSet presAssocID="{529E66B8-DBF2-401C-B708-6A5745F113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6493D-5CEE-4AB9-838A-21B533D7A46C}" type="pres">
      <dgm:prSet presAssocID="{EC330894-3A22-484A-9277-6BB306112846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3AFDA43-3727-430B-A2AF-9AD2548B9E9A}" type="pres">
      <dgm:prSet presAssocID="{EC330894-3A22-484A-9277-6BB30611284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BB3568F-A7EF-4443-B91C-7611DAAF910D}" type="pres">
      <dgm:prSet presAssocID="{2692AA4C-39D4-470B-A280-28B0365739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DBC20-080C-4F42-8C2E-B04FF0C599CC}" type="pres">
      <dgm:prSet presAssocID="{2BCF4A00-82FB-464E-BD9F-22F7D1272D75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60A552D-7CBF-4D4F-AEED-03335EB7099B}" type="pres">
      <dgm:prSet presAssocID="{2BCF4A00-82FB-464E-BD9F-22F7D1272D7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56CE9CB-599A-43FC-96E0-A770A4C5B5CF}" type="pres">
      <dgm:prSet presAssocID="{77A7F881-0D8F-40D5-90C2-50D5A0BEBE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6A3F2-D8FB-4818-B7E5-7DAAE1B44F06}" type="pres">
      <dgm:prSet presAssocID="{E4D99737-1175-4160-9091-64AA00CD4BC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8D0448F-0A9E-4E72-B86A-D8717454C2A7}" type="pres">
      <dgm:prSet presAssocID="{E4D99737-1175-4160-9091-64AA00CD4BC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E72818B-7CD3-4451-8E9C-B0DBE5F86C9E}" type="pres">
      <dgm:prSet presAssocID="{6B5F8E7A-9A9B-427B-AC5C-CFE3B03A93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51126-9BB5-4246-A800-8600C05CD17E}" type="presOf" srcId="{EC330894-3A22-484A-9277-6BB306112846}" destId="{F8A6493D-5CEE-4AB9-838A-21B533D7A46C}" srcOrd="0" destOrd="0" presId="urn:microsoft.com/office/officeart/2005/8/layout/radial5"/>
    <dgm:cxn modelId="{1BAB41E5-176D-4036-9083-8BF8BFA98DCF}" srcId="{6616E443-1569-424E-B43C-F0CDC7D0B007}" destId="{6B5F8E7A-9A9B-427B-AC5C-CFE3B03A9395}" srcOrd="4" destOrd="0" parTransId="{E4D99737-1175-4160-9091-64AA00CD4BC8}" sibTransId="{85A3F7E1-41C5-4456-803E-62A62B40D9E2}"/>
    <dgm:cxn modelId="{650AFBA7-AA3E-47A6-8242-E0F3CD5F8D74}" type="presOf" srcId="{C518FC29-314C-4349-BF4F-94CAED6D7802}" destId="{55CD99F0-AED6-4080-A403-6A5C52097B67}" srcOrd="1" destOrd="0" presId="urn:microsoft.com/office/officeart/2005/8/layout/radial5"/>
    <dgm:cxn modelId="{E41DD77A-32E3-439C-B536-D6E0F9236D26}" type="presOf" srcId="{E4D99737-1175-4160-9091-64AA00CD4BC8}" destId="{68D0448F-0A9E-4E72-B86A-D8717454C2A7}" srcOrd="1" destOrd="0" presId="urn:microsoft.com/office/officeart/2005/8/layout/radial5"/>
    <dgm:cxn modelId="{7391FC05-AC2B-487C-8FD6-39B9F4A82C4F}" type="presOf" srcId="{C518FC29-314C-4349-BF4F-94CAED6D7802}" destId="{63D875D7-77B7-4DA1-91B8-741C0321DF62}" srcOrd="0" destOrd="0" presId="urn:microsoft.com/office/officeart/2005/8/layout/radial5"/>
    <dgm:cxn modelId="{CED7C90D-6F37-40CA-B1D8-C5BAF2D8629D}" srcId="{B09654CB-800E-404F-9D06-2C0B58CD2092}" destId="{07498E84-E332-4BAE-BC3E-3E3F43FA2850}" srcOrd="1" destOrd="0" parTransId="{BF9CEDE3-9CFB-40B9-A639-CF0B1DDC29DA}" sibTransId="{1AE6685B-7B90-4C85-8327-4AD233C53401}"/>
    <dgm:cxn modelId="{575915CF-47C3-47F1-B7D7-C79500C8E656}" srcId="{6616E443-1569-424E-B43C-F0CDC7D0B007}" destId="{77A7F881-0D8F-40D5-90C2-50D5A0BEBE5B}" srcOrd="3" destOrd="0" parTransId="{2BCF4A00-82FB-464E-BD9F-22F7D1272D75}" sibTransId="{D9C10A7F-7C29-4BFA-92CC-CE571468A566}"/>
    <dgm:cxn modelId="{FDB4C98C-5622-4882-96BE-67B4CB321552}" type="presOf" srcId="{E4D99737-1175-4160-9091-64AA00CD4BC8}" destId="{76D6A3F2-D8FB-4818-B7E5-7DAAE1B44F06}" srcOrd="0" destOrd="0" presId="urn:microsoft.com/office/officeart/2005/8/layout/radial5"/>
    <dgm:cxn modelId="{C4FB15E3-7265-4AEF-8513-705AD7BFBE8B}" srcId="{6616E443-1569-424E-B43C-F0CDC7D0B007}" destId="{2692AA4C-39D4-470B-A280-28B03657398F}" srcOrd="2" destOrd="0" parTransId="{EC330894-3A22-484A-9277-6BB306112846}" sibTransId="{FD0ED559-3CC6-4B6B-A36C-7173A259289F}"/>
    <dgm:cxn modelId="{952E3719-8AB4-46DD-9DA7-41A9A620F560}" type="presOf" srcId="{6616E443-1569-424E-B43C-F0CDC7D0B007}" destId="{3F1C134A-B978-4113-8D81-8FF8BF1BA384}" srcOrd="0" destOrd="0" presId="urn:microsoft.com/office/officeart/2005/8/layout/radial5"/>
    <dgm:cxn modelId="{00FFFD1E-9D56-43F9-8E87-AAEFBDF79306}" srcId="{6616E443-1569-424E-B43C-F0CDC7D0B007}" destId="{529E66B8-DBF2-401C-B708-6A5745F113D0}" srcOrd="1" destOrd="0" parTransId="{C518FC29-314C-4349-BF4F-94CAED6D7802}" sibTransId="{FCA71462-8D4F-473B-848D-F31E2EE96C15}"/>
    <dgm:cxn modelId="{6DDDF2C5-AA3F-4828-BF17-EEE5B866CCD5}" type="presOf" srcId="{2692AA4C-39D4-470B-A280-28B03657398F}" destId="{0BB3568F-A7EF-4443-B91C-7611DAAF910D}" srcOrd="0" destOrd="0" presId="urn:microsoft.com/office/officeart/2005/8/layout/radial5"/>
    <dgm:cxn modelId="{BF5C1322-27C8-4AD6-9AEA-440A849EB0DE}" type="presOf" srcId="{2BCF4A00-82FB-464E-BD9F-22F7D1272D75}" destId="{D60A552D-7CBF-4D4F-AEED-03335EB7099B}" srcOrd="1" destOrd="0" presId="urn:microsoft.com/office/officeart/2005/8/layout/radial5"/>
    <dgm:cxn modelId="{BA40338D-46FC-45CD-8E98-46B20DB3A3BE}" srcId="{6616E443-1569-424E-B43C-F0CDC7D0B007}" destId="{D8E11D1D-F82C-4B79-A4C2-2686B5C94F69}" srcOrd="0" destOrd="0" parTransId="{5AF68875-7B9C-40C5-8489-AB3952A06BB5}" sibTransId="{3717E06F-6F04-4A12-B7E4-CDF073EC504D}"/>
    <dgm:cxn modelId="{5D9754B9-86EE-4FB3-A7CE-D2C8C7495111}" type="presOf" srcId="{EC330894-3A22-484A-9277-6BB306112846}" destId="{03AFDA43-3727-430B-A2AF-9AD2548B9E9A}" srcOrd="1" destOrd="0" presId="urn:microsoft.com/office/officeart/2005/8/layout/radial5"/>
    <dgm:cxn modelId="{DCA93B30-2110-417D-A5DA-F56876923C38}" type="presOf" srcId="{5AF68875-7B9C-40C5-8489-AB3952A06BB5}" destId="{5D09133A-D42B-43B4-97D3-A125F637479A}" srcOrd="0" destOrd="0" presId="urn:microsoft.com/office/officeart/2005/8/layout/radial5"/>
    <dgm:cxn modelId="{31900793-9B12-4B5B-9AE9-EE64CBA11AE5}" type="presOf" srcId="{B09654CB-800E-404F-9D06-2C0B58CD2092}" destId="{8365FBFB-DA6B-451F-9E6D-2DBB7BAF36A9}" srcOrd="0" destOrd="0" presId="urn:microsoft.com/office/officeart/2005/8/layout/radial5"/>
    <dgm:cxn modelId="{29E97BB4-CA38-4225-AE88-690DF502831E}" srcId="{B09654CB-800E-404F-9D06-2C0B58CD2092}" destId="{6616E443-1569-424E-B43C-F0CDC7D0B007}" srcOrd="0" destOrd="0" parTransId="{7CFB8686-5DE2-4ECD-A8F2-5E319ECE86D6}" sibTransId="{E3B18C39-197A-4439-ABF0-D49CF8427394}"/>
    <dgm:cxn modelId="{5B081637-0412-4C71-8476-88DBEF30D023}" type="presOf" srcId="{529E66B8-DBF2-401C-B708-6A5745F113D0}" destId="{D92C0940-415B-4F52-9786-8572CC52575E}" srcOrd="0" destOrd="0" presId="urn:microsoft.com/office/officeart/2005/8/layout/radial5"/>
    <dgm:cxn modelId="{F888819B-BD57-4EE2-B036-A1F4B1F747F4}" type="presOf" srcId="{6B5F8E7A-9A9B-427B-AC5C-CFE3B03A9395}" destId="{3E72818B-7CD3-4451-8E9C-B0DBE5F86C9E}" srcOrd="0" destOrd="0" presId="urn:microsoft.com/office/officeart/2005/8/layout/radial5"/>
    <dgm:cxn modelId="{675D3E72-4B86-4FFF-9715-D7BB377443CF}" type="presOf" srcId="{D8E11D1D-F82C-4B79-A4C2-2686B5C94F69}" destId="{56954086-391D-4643-BC53-A7B35C763300}" srcOrd="0" destOrd="0" presId="urn:microsoft.com/office/officeart/2005/8/layout/radial5"/>
    <dgm:cxn modelId="{533FF061-78CC-45CA-A78E-E710724FB7D6}" type="presOf" srcId="{5AF68875-7B9C-40C5-8489-AB3952A06BB5}" destId="{A81FAB36-7B29-40C2-99F4-2AB3BE0C2456}" srcOrd="1" destOrd="0" presId="urn:microsoft.com/office/officeart/2005/8/layout/radial5"/>
    <dgm:cxn modelId="{FC48F95E-B9F5-4B32-9178-FFD8FF9A7C5D}" type="presOf" srcId="{2BCF4A00-82FB-464E-BD9F-22F7D1272D75}" destId="{302DBC20-080C-4F42-8C2E-B04FF0C599CC}" srcOrd="0" destOrd="0" presId="urn:microsoft.com/office/officeart/2005/8/layout/radial5"/>
    <dgm:cxn modelId="{D6C253CF-0D1C-4FBD-BDE9-C741EC9F4D15}" type="presOf" srcId="{77A7F881-0D8F-40D5-90C2-50D5A0BEBE5B}" destId="{E56CE9CB-599A-43FC-96E0-A770A4C5B5CF}" srcOrd="0" destOrd="0" presId="urn:microsoft.com/office/officeart/2005/8/layout/radial5"/>
    <dgm:cxn modelId="{094CE8AB-60CA-4DF2-ACC4-3A8635183BBE}" type="presParOf" srcId="{8365FBFB-DA6B-451F-9E6D-2DBB7BAF36A9}" destId="{3F1C134A-B978-4113-8D81-8FF8BF1BA384}" srcOrd="0" destOrd="0" presId="urn:microsoft.com/office/officeart/2005/8/layout/radial5"/>
    <dgm:cxn modelId="{0C23A6FC-7CFC-4C70-A83C-44526B5BEA1A}" type="presParOf" srcId="{8365FBFB-DA6B-451F-9E6D-2DBB7BAF36A9}" destId="{5D09133A-D42B-43B4-97D3-A125F637479A}" srcOrd="1" destOrd="0" presId="urn:microsoft.com/office/officeart/2005/8/layout/radial5"/>
    <dgm:cxn modelId="{05CE68ED-D163-4B9A-A77A-63BB39CD940C}" type="presParOf" srcId="{5D09133A-D42B-43B4-97D3-A125F637479A}" destId="{A81FAB36-7B29-40C2-99F4-2AB3BE0C2456}" srcOrd="0" destOrd="0" presId="urn:microsoft.com/office/officeart/2005/8/layout/radial5"/>
    <dgm:cxn modelId="{FA21507B-5E95-4F46-A189-6EBA00A98A05}" type="presParOf" srcId="{8365FBFB-DA6B-451F-9E6D-2DBB7BAF36A9}" destId="{56954086-391D-4643-BC53-A7B35C763300}" srcOrd="2" destOrd="0" presId="urn:microsoft.com/office/officeart/2005/8/layout/radial5"/>
    <dgm:cxn modelId="{8D2CFBB6-1A7D-42DC-90B4-EAC18B4F1DF0}" type="presParOf" srcId="{8365FBFB-DA6B-451F-9E6D-2DBB7BAF36A9}" destId="{63D875D7-77B7-4DA1-91B8-741C0321DF62}" srcOrd="3" destOrd="0" presId="urn:microsoft.com/office/officeart/2005/8/layout/radial5"/>
    <dgm:cxn modelId="{CB83236F-C3FD-45D5-B5D2-CB381290A344}" type="presParOf" srcId="{63D875D7-77B7-4DA1-91B8-741C0321DF62}" destId="{55CD99F0-AED6-4080-A403-6A5C52097B67}" srcOrd="0" destOrd="0" presId="urn:microsoft.com/office/officeart/2005/8/layout/radial5"/>
    <dgm:cxn modelId="{009D5995-128C-4847-B2F9-6D791F37719D}" type="presParOf" srcId="{8365FBFB-DA6B-451F-9E6D-2DBB7BAF36A9}" destId="{D92C0940-415B-4F52-9786-8572CC52575E}" srcOrd="4" destOrd="0" presId="urn:microsoft.com/office/officeart/2005/8/layout/radial5"/>
    <dgm:cxn modelId="{127710D6-52BA-48E9-B790-6C453832A3B1}" type="presParOf" srcId="{8365FBFB-DA6B-451F-9E6D-2DBB7BAF36A9}" destId="{F8A6493D-5CEE-4AB9-838A-21B533D7A46C}" srcOrd="5" destOrd="0" presId="urn:microsoft.com/office/officeart/2005/8/layout/radial5"/>
    <dgm:cxn modelId="{34C5ED81-5A5D-4060-8388-446668DFED8F}" type="presParOf" srcId="{F8A6493D-5CEE-4AB9-838A-21B533D7A46C}" destId="{03AFDA43-3727-430B-A2AF-9AD2548B9E9A}" srcOrd="0" destOrd="0" presId="urn:microsoft.com/office/officeart/2005/8/layout/radial5"/>
    <dgm:cxn modelId="{01B4042E-1F6B-4791-A3E0-AA4A380BE15D}" type="presParOf" srcId="{8365FBFB-DA6B-451F-9E6D-2DBB7BAF36A9}" destId="{0BB3568F-A7EF-4443-B91C-7611DAAF910D}" srcOrd="6" destOrd="0" presId="urn:microsoft.com/office/officeart/2005/8/layout/radial5"/>
    <dgm:cxn modelId="{F1AB0409-6331-49B9-AB15-35D1B2515475}" type="presParOf" srcId="{8365FBFB-DA6B-451F-9E6D-2DBB7BAF36A9}" destId="{302DBC20-080C-4F42-8C2E-B04FF0C599CC}" srcOrd="7" destOrd="0" presId="urn:microsoft.com/office/officeart/2005/8/layout/radial5"/>
    <dgm:cxn modelId="{46E2B4D5-CB5E-486A-B873-58B59FACFFC1}" type="presParOf" srcId="{302DBC20-080C-4F42-8C2E-B04FF0C599CC}" destId="{D60A552D-7CBF-4D4F-AEED-03335EB7099B}" srcOrd="0" destOrd="0" presId="urn:microsoft.com/office/officeart/2005/8/layout/radial5"/>
    <dgm:cxn modelId="{4E16EEFA-137C-444C-A0BD-EF56B618C688}" type="presParOf" srcId="{8365FBFB-DA6B-451F-9E6D-2DBB7BAF36A9}" destId="{E56CE9CB-599A-43FC-96E0-A770A4C5B5CF}" srcOrd="8" destOrd="0" presId="urn:microsoft.com/office/officeart/2005/8/layout/radial5"/>
    <dgm:cxn modelId="{0736BC60-BD62-451C-9F9F-87CE0ACC1A20}" type="presParOf" srcId="{8365FBFB-DA6B-451F-9E6D-2DBB7BAF36A9}" destId="{76D6A3F2-D8FB-4818-B7E5-7DAAE1B44F06}" srcOrd="9" destOrd="0" presId="urn:microsoft.com/office/officeart/2005/8/layout/radial5"/>
    <dgm:cxn modelId="{12D2716F-2450-4112-8383-5558FE2CD755}" type="presParOf" srcId="{76D6A3F2-D8FB-4818-B7E5-7DAAE1B44F06}" destId="{68D0448F-0A9E-4E72-B86A-D8717454C2A7}" srcOrd="0" destOrd="0" presId="urn:microsoft.com/office/officeart/2005/8/layout/radial5"/>
    <dgm:cxn modelId="{D2177CC0-5A33-42F2-A997-407E6B4635AC}" type="presParOf" srcId="{8365FBFB-DA6B-451F-9E6D-2DBB7BAF36A9}" destId="{3E72818B-7CD3-4451-8E9C-B0DBE5F86C9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C889A-033A-4B35-A91B-9B4D7A424F7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49300F8-A3C1-4C6C-9DD2-C1F4B4FB30AA}">
      <dgm:prSet phldrT="[Текст]" custT="1"/>
      <dgm:spPr/>
      <dgm:t>
        <a:bodyPr/>
        <a:lstStyle/>
        <a:p>
          <a:r>
            <a:rPr lang="ru-RU" sz="2400" b="1" dirty="0" smtClean="0"/>
            <a:t>Формы государства</a:t>
          </a:r>
          <a:endParaRPr lang="ru-RU" sz="2400" b="1" dirty="0"/>
        </a:p>
      </dgm:t>
    </dgm:pt>
    <dgm:pt modelId="{D438302B-0A87-4E23-AE22-5ADA9FD7D1C9}" type="parTrans" cxnId="{24FFE3AA-8003-4F81-BF70-5782FF750B1E}">
      <dgm:prSet/>
      <dgm:spPr/>
      <dgm:t>
        <a:bodyPr/>
        <a:lstStyle/>
        <a:p>
          <a:endParaRPr lang="ru-RU"/>
        </a:p>
      </dgm:t>
    </dgm:pt>
    <dgm:pt modelId="{8C62748D-6B3C-4585-BEC9-02E6332B3FB4}" type="sibTrans" cxnId="{24FFE3AA-8003-4F81-BF70-5782FF750B1E}">
      <dgm:prSet/>
      <dgm:spPr/>
      <dgm:t>
        <a:bodyPr/>
        <a:lstStyle/>
        <a:p>
          <a:endParaRPr lang="ru-RU"/>
        </a:p>
      </dgm:t>
    </dgm:pt>
    <dgm:pt modelId="{331E502C-45FF-432F-9B0F-236702EC53A7}">
      <dgm:prSet phldrT="[Текст]" custT="1"/>
      <dgm:spPr/>
      <dgm:t>
        <a:bodyPr/>
        <a:lstStyle/>
        <a:p>
          <a:r>
            <a:rPr lang="ru-RU" sz="2800" b="1" dirty="0" smtClean="0"/>
            <a:t>Форма правления</a:t>
          </a:r>
          <a:endParaRPr lang="ru-RU" sz="2800" b="1" dirty="0"/>
        </a:p>
      </dgm:t>
    </dgm:pt>
    <dgm:pt modelId="{047EA78D-59F8-45A1-987D-4D2CE84572CC}" type="parTrans" cxnId="{62D39CF5-0A64-460B-8CD9-3064FE765A4C}">
      <dgm:prSet/>
      <dgm:spPr/>
      <dgm:t>
        <a:bodyPr/>
        <a:lstStyle/>
        <a:p>
          <a:endParaRPr lang="ru-RU"/>
        </a:p>
      </dgm:t>
    </dgm:pt>
    <dgm:pt modelId="{FD98F554-3F49-4526-B529-E776AE5CDD3C}" type="sibTrans" cxnId="{62D39CF5-0A64-460B-8CD9-3064FE765A4C}">
      <dgm:prSet/>
      <dgm:spPr/>
      <dgm:t>
        <a:bodyPr/>
        <a:lstStyle/>
        <a:p>
          <a:r>
            <a:rPr lang="ru-RU" dirty="0" smtClean="0"/>
            <a:t>- Монархия</a:t>
          </a:r>
        </a:p>
        <a:p>
          <a:r>
            <a:rPr lang="ru-RU" dirty="0" smtClean="0"/>
            <a:t>- Республика</a:t>
          </a:r>
          <a:endParaRPr lang="ru-RU" dirty="0"/>
        </a:p>
      </dgm:t>
    </dgm:pt>
    <dgm:pt modelId="{04F431AF-B6C5-4518-B8E3-671C26465DEA}">
      <dgm:prSet phldrT="[Текст]" custT="1"/>
      <dgm:spPr/>
      <dgm:t>
        <a:bodyPr/>
        <a:lstStyle/>
        <a:p>
          <a:r>
            <a:rPr lang="ru-RU" sz="2400" b="1" dirty="0" smtClean="0"/>
            <a:t>Форма государственного устройства</a:t>
          </a:r>
          <a:endParaRPr lang="ru-RU" sz="2400" b="1" dirty="0"/>
        </a:p>
      </dgm:t>
    </dgm:pt>
    <dgm:pt modelId="{97D19732-DB9B-4E86-A8FB-7CCA2A1DA052}" type="parTrans" cxnId="{9F67164C-9114-42B4-8572-EFAB5F43DC66}">
      <dgm:prSet/>
      <dgm:spPr/>
      <dgm:t>
        <a:bodyPr/>
        <a:lstStyle/>
        <a:p>
          <a:endParaRPr lang="ru-RU"/>
        </a:p>
      </dgm:t>
    </dgm:pt>
    <dgm:pt modelId="{B88E2EB6-06D7-4D51-87CD-27C723C2B188}" type="sibTrans" cxnId="{9F67164C-9114-42B4-8572-EFAB5F43DC66}">
      <dgm:prSet/>
      <dgm:spPr/>
      <dgm:t>
        <a:bodyPr/>
        <a:lstStyle/>
        <a:p>
          <a:r>
            <a:rPr lang="ru-RU" dirty="0" smtClean="0"/>
            <a:t>- Унитарное</a:t>
          </a:r>
        </a:p>
        <a:p>
          <a:r>
            <a:rPr lang="ru-RU" dirty="0" smtClean="0"/>
            <a:t>- Федерация</a:t>
          </a:r>
        </a:p>
        <a:p>
          <a:r>
            <a:rPr lang="ru-RU" dirty="0" smtClean="0"/>
            <a:t>- Конфедерация</a:t>
          </a:r>
          <a:endParaRPr lang="ru-RU" dirty="0"/>
        </a:p>
      </dgm:t>
    </dgm:pt>
    <dgm:pt modelId="{2E65A44F-B670-45FC-97A1-14E685A9E70C}">
      <dgm:prSet phldrT="[Текст]"/>
      <dgm:spPr/>
      <dgm:t>
        <a:bodyPr/>
        <a:lstStyle/>
        <a:p>
          <a:r>
            <a:rPr lang="ru-RU" b="1" dirty="0" smtClean="0"/>
            <a:t>Политический режим</a:t>
          </a:r>
          <a:endParaRPr lang="ru-RU" b="1" dirty="0"/>
        </a:p>
      </dgm:t>
    </dgm:pt>
    <dgm:pt modelId="{AEEA59EC-5099-4705-B1AF-0EB9AB6690CE}" type="parTrans" cxnId="{53663127-D7DB-4AF4-95CA-6ED2DC4B5263}">
      <dgm:prSet/>
      <dgm:spPr/>
      <dgm:t>
        <a:bodyPr/>
        <a:lstStyle/>
        <a:p>
          <a:endParaRPr lang="ru-RU"/>
        </a:p>
      </dgm:t>
    </dgm:pt>
    <dgm:pt modelId="{4A41599E-4C8B-461C-958B-776E66F3130B}" type="sibTrans" cxnId="{53663127-D7DB-4AF4-95CA-6ED2DC4B5263}">
      <dgm:prSet/>
      <dgm:spPr/>
      <dgm:t>
        <a:bodyPr/>
        <a:lstStyle/>
        <a:p>
          <a:r>
            <a:rPr lang="ru-RU" dirty="0" smtClean="0"/>
            <a:t>- Демократический</a:t>
          </a:r>
        </a:p>
        <a:p>
          <a:r>
            <a:rPr lang="ru-RU" dirty="0" smtClean="0"/>
            <a:t>- Авторитарный</a:t>
          </a:r>
        </a:p>
        <a:p>
          <a:r>
            <a:rPr lang="ru-RU" dirty="0" smtClean="0"/>
            <a:t>- Тоталитарный</a:t>
          </a:r>
          <a:endParaRPr lang="ru-RU" dirty="0"/>
        </a:p>
      </dgm:t>
    </dgm:pt>
    <dgm:pt modelId="{9C75D1C4-0FD6-40A9-87BF-49D8FFEE0DDD}" type="pres">
      <dgm:prSet presAssocID="{D73C889A-033A-4B35-A91B-9B4D7A424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0F7C9F-B9D7-4E6F-AF46-66C61074C462}" type="pres">
      <dgm:prSet presAssocID="{349300F8-A3C1-4C6C-9DD2-C1F4B4FB30AA}" presName="hierRoot1" presStyleCnt="0">
        <dgm:presLayoutVars>
          <dgm:hierBranch val="init"/>
        </dgm:presLayoutVars>
      </dgm:prSet>
      <dgm:spPr/>
    </dgm:pt>
    <dgm:pt modelId="{4FC7C2CF-9FEB-4CEC-8BFB-46273E322B62}" type="pres">
      <dgm:prSet presAssocID="{349300F8-A3C1-4C6C-9DD2-C1F4B4FB30AA}" presName="rootComposite1" presStyleCnt="0"/>
      <dgm:spPr/>
    </dgm:pt>
    <dgm:pt modelId="{DBA5E674-B399-4B65-BF5E-C9A5E361D68B}" type="pres">
      <dgm:prSet presAssocID="{349300F8-A3C1-4C6C-9DD2-C1F4B4FB30AA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4D3DA5A-7D00-447E-913C-B8D37FBA1709}" type="pres">
      <dgm:prSet presAssocID="{349300F8-A3C1-4C6C-9DD2-C1F4B4FB30AA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F0D2372-42E2-494A-997B-D56B367570DD}" type="pres">
      <dgm:prSet presAssocID="{349300F8-A3C1-4C6C-9DD2-C1F4B4FB30A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949AD4A5-DC18-43DC-8BA8-5E491C90624C}" type="pres">
      <dgm:prSet presAssocID="{349300F8-A3C1-4C6C-9DD2-C1F4B4FB30AA}" presName="hierChild2" presStyleCnt="0"/>
      <dgm:spPr/>
    </dgm:pt>
    <dgm:pt modelId="{D7196118-90FB-4FD4-807F-19594720465A}" type="pres">
      <dgm:prSet presAssocID="{047EA78D-59F8-45A1-987D-4D2CE84572C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0F77B43-A2D0-4AD5-8025-645E75971539}" type="pres">
      <dgm:prSet presAssocID="{331E502C-45FF-432F-9B0F-236702EC53A7}" presName="hierRoot2" presStyleCnt="0">
        <dgm:presLayoutVars>
          <dgm:hierBranch val="init"/>
        </dgm:presLayoutVars>
      </dgm:prSet>
      <dgm:spPr/>
    </dgm:pt>
    <dgm:pt modelId="{30A9CC9E-7D82-4B2F-95A9-4D8AB9D9A253}" type="pres">
      <dgm:prSet presAssocID="{331E502C-45FF-432F-9B0F-236702EC53A7}" presName="rootComposite" presStyleCnt="0"/>
      <dgm:spPr/>
    </dgm:pt>
    <dgm:pt modelId="{93C3EDFE-8034-4F81-89EE-F298495E5ECE}" type="pres">
      <dgm:prSet presAssocID="{331E502C-45FF-432F-9B0F-236702EC53A7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80A753F-5A67-4A12-9C5C-20880E4270B8}" type="pres">
      <dgm:prSet presAssocID="{331E502C-45FF-432F-9B0F-236702EC53A7}" presName="titleText2" presStyleLbl="fgAcc1" presStyleIdx="0" presStyleCnt="3" custScaleY="230077" custLinFactNeighborX="4125" custLinFactNeighborY="876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4E7472D-982E-40ED-8429-F6F152C6BEAF}" type="pres">
      <dgm:prSet presAssocID="{331E502C-45FF-432F-9B0F-236702EC53A7}" presName="rootConnector" presStyleLbl="node2" presStyleIdx="0" presStyleCnt="0"/>
      <dgm:spPr/>
      <dgm:t>
        <a:bodyPr/>
        <a:lstStyle/>
        <a:p>
          <a:endParaRPr lang="ru-RU"/>
        </a:p>
      </dgm:t>
    </dgm:pt>
    <dgm:pt modelId="{8E6B13B7-9B92-4EEC-9C08-6AC8B9DD605E}" type="pres">
      <dgm:prSet presAssocID="{331E502C-45FF-432F-9B0F-236702EC53A7}" presName="hierChild4" presStyleCnt="0"/>
      <dgm:spPr/>
    </dgm:pt>
    <dgm:pt modelId="{16564442-7274-4611-B0D2-B1725B6C8153}" type="pres">
      <dgm:prSet presAssocID="{331E502C-45FF-432F-9B0F-236702EC53A7}" presName="hierChild5" presStyleCnt="0"/>
      <dgm:spPr/>
    </dgm:pt>
    <dgm:pt modelId="{5CAB282C-7AA4-4554-8ECF-D3AD966F5426}" type="pres">
      <dgm:prSet presAssocID="{97D19732-DB9B-4E86-A8FB-7CCA2A1DA0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F8AC3EC-34BD-4AB1-852C-91E9DEA28CEE}" type="pres">
      <dgm:prSet presAssocID="{04F431AF-B6C5-4518-B8E3-671C26465DEA}" presName="hierRoot2" presStyleCnt="0">
        <dgm:presLayoutVars>
          <dgm:hierBranch val="init"/>
        </dgm:presLayoutVars>
      </dgm:prSet>
      <dgm:spPr/>
    </dgm:pt>
    <dgm:pt modelId="{D865DDF1-3562-4FCF-974B-97AC683991C1}" type="pres">
      <dgm:prSet presAssocID="{04F431AF-B6C5-4518-B8E3-671C26465DEA}" presName="rootComposite" presStyleCnt="0"/>
      <dgm:spPr/>
    </dgm:pt>
    <dgm:pt modelId="{46CDBDF7-9D76-4411-8EEB-AB7ECF577529}" type="pres">
      <dgm:prSet presAssocID="{04F431AF-B6C5-4518-B8E3-671C26465DEA}" presName="rootText" presStyleLbl="node1" presStyleIdx="1" presStyleCnt="3" custScaleX="12480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316A810-5059-4580-9CCC-2DAD05C2D157}" type="pres">
      <dgm:prSet presAssocID="{04F431AF-B6C5-4518-B8E3-671C26465DEA}" presName="titleText2" presStyleLbl="fgAcc1" presStyleIdx="1" presStyleCnt="3" custScaleY="252160" custLinFactY="4253" custLinFactNeighborX="5124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FE7E292-1ED8-40BD-86C9-6A2DAA72B553}" type="pres">
      <dgm:prSet presAssocID="{04F431AF-B6C5-4518-B8E3-671C26465DEA}" presName="rootConnector" presStyleLbl="node2" presStyleIdx="0" presStyleCnt="0"/>
      <dgm:spPr/>
      <dgm:t>
        <a:bodyPr/>
        <a:lstStyle/>
        <a:p>
          <a:endParaRPr lang="ru-RU"/>
        </a:p>
      </dgm:t>
    </dgm:pt>
    <dgm:pt modelId="{AA2B0F4B-A320-450A-9AC9-80840C54CDE7}" type="pres">
      <dgm:prSet presAssocID="{04F431AF-B6C5-4518-B8E3-671C26465DEA}" presName="hierChild4" presStyleCnt="0"/>
      <dgm:spPr/>
    </dgm:pt>
    <dgm:pt modelId="{003D83E9-6399-41FF-AC7D-6C871130B102}" type="pres">
      <dgm:prSet presAssocID="{04F431AF-B6C5-4518-B8E3-671C26465DEA}" presName="hierChild5" presStyleCnt="0"/>
      <dgm:spPr/>
    </dgm:pt>
    <dgm:pt modelId="{0D1CE8EA-085E-4FA3-A86C-2A243F6F684C}" type="pres">
      <dgm:prSet presAssocID="{AEEA59EC-5099-4705-B1AF-0EB9AB6690C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6DF7258-407C-4369-B7C6-AB2EE77FF386}" type="pres">
      <dgm:prSet presAssocID="{2E65A44F-B670-45FC-97A1-14E685A9E70C}" presName="hierRoot2" presStyleCnt="0">
        <dgm:presLayoutVars>
          <dgm:hierBranch val="init"/>
        </dgm:presLayoutVars>
      </dgm:prSet>
      <dgm:spPr/>
    </dgm:pt>
    <dgm:pt modelId="{F2305537-1825-4E39-BC0A-BD244768AB10}" type="pres">
      <dgm:prSet presAssocID="{2E65A44F-B670-45FC-97A1-14E685A9E70C}" presName="rootComposite" presStyleCnt="0"/>
      <dgm:spPr/>
    </dgm:pt>
    <dgm:pt modelId="{D39A9A49-62E1-41C1-8247-9AEE98F5D4BE}" type="pres">
      <dgm:prSet presAssocID="{2E65A44F-B670-45FC-97A1-14E685A9E70C}" presName="rootText" presStyleLbl="node1" presStyleIdx="2" presStyleCnt="3" custLinFactNeighborX="1173" custLinFactNeighborY="-1686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750844D-4440-4244-B927-A70CA3E6B8E0}" type="pres">
      <dgm:prSet presAssocID="{2E65A44F-B670-45FC-97A1-14E685A9E70C}" presName="titleText2" presStyleLbl="fgAcc1" presStyleIdx="2" presStyleCnt="3" custScaleY="278427" custLinFactY="4388" custLinFactNeighborX="237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3F25C9C-5CF9-4E80-B8C2-6593EE9A08BC}" type="pres">
      <dgm:prSet presAssocID="{2E65A44F-B670-45FC-97A1-14E685A9E70C}" presName="rootConnector" presStyleLbl="node2" presStyleIdx="0" presStyleCnt="0"/>
      <dgm:spPr/>
      <dgm:t>
        <a:bodyPr/>
        <a:lstStyle/>
        <a:p>
          <a:endParaRPr lang="ru-RU"/>
        </a:p>
      </dgm:t>
    </dgm:pt>
    <dgm:pt modelId="{63FCA04C-2612-4074-9A05-D4705EE538A4}" type="pres">
      <dgm:prSet presAssocID="{2E65A44F-B670-45FC-97A1-14E685A9E70C}" presName="hierChild4" presStyleCnt="0"/>
      <dgm:spPr/>
    </dgm:pt>
    <dgm:pt modelId="{7334BFD9-04F8-41D3-88EB-270E19627789}" type="pres">
      <dgm:prSet presAssocID="{2E65A44F-B670-45FC-97A1-14E685A9E70C}" presName="hierChild5" presStyleCnt="0"/>
      <dgm:spPr/>
    </dgm:pt>
    <dgm:pt modelId="{3CA9FC0D-36AC-4960-9D01-18DD9E97D46B}" type="pres">
      <dgm:prSet presAssocID="{349300F8-A3C1-4C6C-9DD2-C1F4B4FB30AA}" presName="hierChild3" presStyleCnt="0"/>
      <dgm:spPr/>
    </dgm:pt>
  </dgm:ptLst>
  <dgm:cxnLst>
    <dgm:cxn modelId="{24FFE3AA-8003-4F81-BF70-5782FF750B1E}" srcId="{D73C889A-033A-4B35-A91B-9B4D7A424F7F}" destId="{349300F8-A3C1-4C6C-9DD2-C1F4B4FB30AA}" srcOrd="0" destOrd="0" parTransId="{D438302B-0A87-4E23-AE22-5ADA9FD7D1C9}" sibTransId="{8C62748D-6B3C-4585-BEC9-02E6332B3FB4}"/>
    <dgm:cxn modelId="{53663127-D7DB-4AF4-95CA-6ED2DC4B5263}" srcId="{349300F8-A3C1-4C6C-9DD2-C1F4B4FB30AA}" destId="{2E65A44F-B670-45FC-97A1-14E685A9E70C}" srcOrd="2" destOrd="0" parTransId="{AEEA59EC-5099-4705-B1AF-0EB9AB6690CE}" sibTransId="{4A41599E-4C8B-461C-958B-776E66F3130B}"/>
    <dgm:cxn modelId="{D9A6A39D-1D84-42B9-91AF-F57998379296}" type="presOf" srcId="{FD98F554-3F49-4526-B529-E776AE5CDD3C}" destId="{C80A753F-5A67-4A12-9C5C-20880E4270B8}" srcOrd="0" destOrd="0" presId="urn:microsoft.com/office/officeart/2008/layout/NameandTitleOrganizationalChart"/>
    <dgm:cxn modelId="{B98F9FAD-877B-4D76-8CBE-FF0A8BBB658F}" type="presOf" srcId="{2E65A44F-B670-45FC-97A1-14E685A9E70C}" destId="{73F25C9C-5CF9-4E80-B8C2-6593EE9A08BC}" srcOrd="1" destOrd="0" presId="urn:microsoft.com/office/officeart/2008/layout/NameandTitleOrganizationalChart"/>
    <dgm:cxn modelId="{F6376E01-B59E-4EF4-8660-284BB50DAF9C}" type="presOf" srcId="{047EA78D-59F8-45A1-987D-4D2CE84572CC}" destId="{D7196118-90FB-4FD4-807F-19594720465A}" srcOrd="0" destOrd="0" presId="urn:microsoft.com/office/officeart/2008/layout/NameandTitleOrganizationalChart"/>
    <dgm:cxn modelId="{FD41EA3D-F495-4615-B911-9913E5F13726}" type="presOf" srcId="{331E502C-45FF-432F-9B0F-236702EC53A7}" destId="{93C3EDFE-8034-4F81-89EE-F298495E5ECE}" srcOrd="0" destOrd="0" presId="urn:microsoft.com/office/officeart/2008/layout/NameandTitleOrganizationalChart"/>
    <dgm:cxn modelId="{CB40B135-4657-4487-ACB1-9A7A9A0A5CA4}" type="presOf" srcId="{04F431AF-B6C5-4518-B8E3-671C26465DEA}" destId="{1FE7E292-1ED8-40BD-86C9-6A2DAA72B553}" srcOrd="1" destOrd="0" presId="urn:microsoft.com/office/officeart/2008/layout/NameandTitleOrganizationalChart"/>
    <dgm:cxn modelId="{DB602066-E4E2-4ECD-9E5F-607311AE68EE}" type="presOf" srcId="{D73C889A-033A-4B35-A91B-9B4D7A424F7F}" destId="{9C75D1C4-0FD6-40A9-87BF-49D8FFEE0DDD}" srcOrd="0" destOrd="0" presId="urn:microsoft.com/office/officeart/2008/layout/NameandTitleOrganizationalChart"/>
    <dgm:cxn modelId="{9F67164C-9114-42B4-8572-EFAB5F43DC66}" srcId="{349300F8-A3C1-4C6C-9DD2-C1F4B4FB30AA}" destId="{04F431AF-B6C5-4518-B8E3-671C26465DEA}" srcOrd="1" destOrd="0" parTransId="{97D19732-DB9B-4E86-A8FB-7CCA2A1DA052}" sibTransId="{B88E2EB6-06D7-4D51-87CD-27C723C2B188}"/>
    <dgm:cxn modelId="{59127153-B230-4EF6-B3DF-75322126F215}" type="presOf" srcId="{349300F8-A3C1-4C6C-9DD2-C1F4B4FB30AA}" destId="{DBA5E674-B399-4B65-BF5E-C9A5E361D68B}" srcOrd="0" destOrd="0" presId="urn:microsoft.com/office/officeart/2008/layout/NameandTitleOrganizationalChart"/>
    <dgm:cxn modelId="{324A725D-B627-45E2-80DA-344E13D9F314}" type="presOf" srcId="{4A41599E-4C8B-461C-958B-776E66F3130B}" destId="{B750844D-4440-4244-B927-A70CA3E6B8E0}" srcOrd="0" destOrd="0" presId="urn:microsoft.com/office/officeart/2008/layout/NameandTitleOrganizationalChart"/>
    <dgm:cxn modelId="{61E51A63-CA8B-403F-BB1B-CF2D99C9EC0D}" type="presOf" srcId="{97D19732-DB9B-4E86-A8FB-7CCA2A1DA052}" destId="{5CAB282C-7AA4-4554-8ECF-D3AD966F5426}" srcOrd="0" destOrd="0" presId="urn:microsoft.com/office/officeart/2008/layout/NameandTitleOrganizationalChart"/>
    <dgm:cxn modelId="{62D39CF5-0A64-460B-8CD9-3064FE765A4C}" srcId="{349300F8-A3C1-4C6C-9DD2-C1F4B4FB30AA}" destId="{331E502C-45FF-432F-9B0F-236702EC53A7}" srcOrd="0" destOrd="0" parTransId="{047EA78D-59F8-45A1-987D-4D2CE84572CC}" sibTransId="{FD98F554-3F49-4526-B529-E776AE5CDD3C}"/>
    <dgm:cxn modelId="{9DA71CE4-F948-49A3-9DDF-B7159346F804}" type="presOf" srcId="{8C62748D-6B3C-4585-BEC9-02E6332B3FB4}" destId="{24D3DA5A-7D00-447E-913C-B8D37FBA1709}" srcOrd="0" destOrd="0" presId="urn:microsoft.com/office/officeart/2008/layout/NameandTitleOrganizationalChart"/>
    <dgm:cxn modelId="{BBADD6C7-CA64-411B-B824-AD0B90C55DC1}" type="presOf" srcId="{331E502C-45FF-432F-9B0F-236702EC53A7}" destId="{74E7472D-982E-40ED-8429-F6F152C6BEAF}" srcOrd="1" destOrd="0" presId="urn:microsoft.com/office/officeart/2008/layout/NameandTitleOrganizationalChart"/>
    <dgm:cxn modelId="{DEACF155-EFFA-4B5D-8A90-7BBAE91CF8F3}" type="presOf" srcId="{349300F8-A3C1-4C6C-9DD2-C1F4B4FB30AA}" destId="{AF0D2372-42E2-494A-997B-D56B367570DD}" srcOrd="1" destOrd="0" presId="urn:microsoft.com/office/officeart/2008/layout/NameandTitleOrganizationalChart"/>
    <dgm:cxn modelId="{0482938C-C7EB-4C85-923A-FCDE2D6C12D6}" type="presOf" srcId="{B88E2EB6-06D7-4D51-87CD-27C723C2B188}" destId="{9316A810-5059-4580-9CCC-2DAD05C2D157}" srcOrd="0" destOrd="0" presId="urn:microsoft.com/office/officeart/2008/layout/NameandTitleOrganizationalChart"/>
    <dgm:cxn modelId="{51DA9979-EB23-497E-A075-F30D8EBD1E9F}" type="presOf" srcId="{AEEA59EC-5099-4705-B1AF-0EB9AB6690CE}" destId="{0D1CE8EA-085E-4FA3-A86C-2A243F6F684C}" srcOrd="0" destOrd="0" presId="urn:microsoft.com/office/officeart/2008/layout/NameandTitleOrganizationalChart"/>
    <dgm:cxn modelId="{11A79A56-6EF3-4398-9FF7-F880C0FDFEE6}" type="presOf" srcId="{04F431AF-B6C5-4518-B8E3-671C26465DEA}" destId="{46CDBDF7-9D76-4411-8EEB-AB7ECF577529}" srcOrd="0" destOrd="0" presId="urn:microsoft.com/office/officeart/2008/layout/NameandTitleOrganizationalChart"/>
    <dgm:cxn modelId="{A8C82C92-DF80-44CE-9C81-D73000F18231}" type="presOf" srcId="{2E65A44F-B670-45FC-97A1-14E685A9E70C}" destId="{D39A9A49-62E1-41C1-8247-9AEE98F5D4BE}" srcOrd="0" destOrd="0" presId="urn:microsoft.com/office/officeart/2008/layout/NameandTitleOrganizationalChart"/>
    <dgm:cxn modelId="{56A3C884-7D72-41EB-B9C6-C9C64FF5F90E}" type="presParOf" srcId="{9C75D1C4-0FD6-40A9-87BF-49D8FFEE0DDD}" destId="{210F7C9F-B9D7-4E6F-AF46-66C61074C462}" srcOrd="0" destOrd="0" presId="urn:microsoft.com/office/officeart/2008/layout/NameandTitleOrganizationalChart"/>
    <dgm:cxn modelId="{8064F8F5-44A1-40CA-A135-BDAA188DF60D}" type="presParOf" srcId="{210F7C9F-B9D7-4E6F-AF46-66C61074C462}" destId="{4FC7C2CF-9FEB-4CEC-8BFB-46273E322B62}" srcOrd="0" destOrd="0" presId="urn:microsoft.com/office/officeart/2008/layout/NameandTitleOrganizationalChart"/>
    <dgm:cxn modelId="{F0239DBF-026A-4E10-80E8-02E427F44FD6}" type="presParOf" srcId="{4FC7C2CF-9FEB-4CEC-8BFB-46273E322B62}" destId="{DBA5E674-B399-4B65-BF5E-C9A5E361D68B}" srcOrd="0" destOrd="0" presId="urn:microsoft.com/office/officeart/2008/layout/NameandTitleOrganizationalChart"/>
    <dgm:cxn modelId="{5D47B8AD-A985-4E98-B7E6-DC2674C2BDE3}" type="presParOf" srcId="{4FC7C2CF-9FEB-4CEC-8BFB-46273E322B62}" destId="{24D3DA5A-7D00-447E-913C-B8D37FBA1709}" srcOrd="1" destOrd="0" presId="urn:microsoft.com/office/officeart/2008/layout/NameandTitleOrganizationalChart"/>
    <dgm:cxn modelId="{F35915B8-E0B7-409F-A08A-02D74F8BC648}" type="presParOf" srcId="{4FC7C2CF-9FEB-4CEC-8BFB-46273E322B62}" destId="{AF0D2372-42E2-494A-997B-D56B367570DD}" srcOrd="2" destOrd="0" presId="urn:microsoft.com/office/officeart/2008/layout/NameandTitleOrganizationalChart"/>
    <dgm:cxn modelId="{FD4E409C-051A-4743-95FF-A159E82DC6DF}" type="presParOf" srcId="{210F7C9F-B9D7-4E6F-AF46-66C61074C462}" destId="{949AD4A5-DC18-43DC-8BA8-5E491C90624C}" srcOrd="1" destOrd="0" presId="urn:microsoft.com/office/officeart/2008/layout/NameandTitleOrganizationalChart"/>
    <dgm:cxn modelId="{787EA464-CA65-4A0F-966C-CCE817E5E0B5}" type="presParOf" srcId="{949AD4A5-DC18-43DC-8BA8-5E491C90624C}" destId="{D7196118-90FB-4FD4-807F-19594720465A}" srcOrd="0" destOrd="0" presId="urn:microsoft.com/office/officeart/2008/layout/NameandTitleOrganizationalChart"/>
    <dgm:cxn modelId="{0E59673E-129D-4618-B5DF-8D3CEFBDED75}" type="presParOf" srcId="{949AD4A5-DC18-43DC-8BA8-5E491C90624C}" destId="{E0F77B43-A2D0-4AD5-8025-645E75971539}" srcOrd="1" destOrd="0" presId="urn:microsoft.com/office/officeart/2008/layout/NameandTitleOrganizationalChart"/>
    <dgm:cxn modelId="{2CB01136-49E4-4C9C-9358-E4FF7733C6A0}" type="presParOf" srcId="{E0F77B43-A2D0-4AD5-8025-645E75971539}" destId="{30A9CC9E-7D82-4B2F-95A9-4D8AB9D9A253}" srcOrd="0" destOrd="0" presId="urn:microsoft.com/office/officeart/2008/layout/NameandTitleOrganizationalChart"/>
    <dgm:cxn modelId="{48B1DC47-7645-40F5-9DB5-7042DDAA1BDB}" type="presParOf" srcId="{30A9CC9E-7D82-4B2F-95A9-4D8AB9D9A253}" destId="{93C3EDFE-8034-4F81-89EE-F298495E5ECE}" srcOrd="0" destOrd="0" presId="urn:microsoft.com/office/officeart/2008/layout/NameandTitleOrganizationalChart"/>
    <dgm:cxn modelId="{442BF859-7FFB-4A2E-AA07-235B5C25C6BD}" type="presParOf" srcId="{30A9CC9E-7D82-4B2F-95A9-4D8AB9D9A253}" destId="{C80A753F-5A67-4A12-9C5C-20880E4270B8}" srcOrd="1" destOrd="0" presId="urn:microsoft.com/office/officeart/2008/layout/NameandTitleOrganizationalChart"/>
    <dgm:cxn modelId="{6421D277-A262-4084-BE0D-BF316553D5A2}" type="presParOf" srcId="{30A9CC9E-7D82-4B2F-95A9-4D8AB9D9A253}" destId="{74E7472D-982E-40ED-8429-F6F152C6BEAF}" srcOrd="2" destOrd="0" presId="urn:microsoft.com/office/officeart/2008/layout/NameandTitleOrganizationalChart"/>
    <dgm:cxn modelId="{2F887010-6095-47DF-9AD1-1E3E69AD4901}" type="presParOf" srcId="{E0F77B43-A2D0-4AD5-8025-645E75971539}" destId="{8E6B13B7-9B92-4EEC-9C08-6AC8B9DD605E}" srcOrd="1" destOrd="0" presId="urn:microsoft.com/office/officeart/2008/layout/NameandTitleOrganizationalChart"/>
    <dgm:cxn modelId="{D6DBCF2B-9516-4703-B682-975A8578783E}" type="presParOf" srcId="{E0F77B43-A2D0-4AD5-8025-645E75971539}" destId="{16564442-7274-4611-B0D2-B1725B6C8153}" srcOrd="2" destOrd="0" presId="urn:microsoft.com/office/officeart/2008/layout/NameandTitleOrganizationalChart"/>
    <dgm:cxn modelId="{0DB7DCD5-CB4E-4B28-AB69-E4A1B6A69E1F}" type="presParOf" srcId="{949AD4A5-DC18-43DC-8BA8-5E491C90624C}" destId="{5CAB282C-7AA4-4554-8ECF-D3AD966F5426}" srcOrd="2" destOrd="0" presId="urn:microsoft.com/office/officeart/2008/layout/NameandTitleOrganizationalChart"/>
    <dgm:cxn modelId="{3EF6465A-A526-4363-8B9E-48A7A72E5221}" type="presParOf" srcId="{949AD4A5-DC18-43DC-8BA8-5E491C90624C}" destId="{DF8AC3EC-34BD-4AB1-852C-91E9DEA28CEE}" srcOrd="3" destOrd="0" presId="urn:microsoft.com/office/officeart/2008/layout/NameandTitleOrganizationalChart"/>
    <dgm:cxn modelId="{F95E677D-07D4-4298-8766-E3F6B9237146}" type="presParOf" srcId="{DF8AC3EC-34BD-4AB1-852C-91E9DEA28CEE}" destId="{D865DDF1-3562-4FCF-974B-97AC683991C1}" srcOrd="0" destOrd="0" presId="urn:microsoft.com/office/officeart/2008/layout/NameandTitleOrganizationalChart"/>
    <dgm:cxn modelId="{B105543D-17F1-4C94-93E9-4F662EA8E770}" type="presParOf" srcId="{D865DDF1-3562-4FCF-974B-97AC683991C1}" destId="{46CDBDF7-9D76-4411-8EEB-AB7ECF577529}" srcOrd="0" destOrd="0" presId="urn:microsoft.com/office/officeart/2008/layout/NameandTitleOrganizationalChart"/>
    <dgm:cxn modelId="{7DD29CDB-126C-4637-B8A1-949C329F42B5}" type="presParOf" srcId="{D865DDF1-3562-4FCF-974B-97AC683991C1}" destId="{9316A810-5059-4580-9CCC-2DAD05C2D157}" srcOrd="1" destOrd="0" presId="urn:microsoft.com/office/officeart/2008/layout/NameandTitleOrganizationalChart"/>
    <dgm:cxn modelId="{7D597AA8-0EE2-4903-9574-16B4790ACDEB}" type="presParOf" srcId="{D865DDF1-3562-4FCF-974B-97AC683991C1}" destId="{1FE7E292-1ED8-40BD-86C9-6A2DAA72B553}" srcOrd="2" destOrd="0" presId="urn:microsoft.com/office/officeart/2008/layout/NameandTitleOrganizationalChart"/>
    <dgm:cxn modelId="{21FCCF75-70D6-46EE-BDF6-6484EC34BFBF}" type="presParOf" srcId="{DF8AC3EC-34BD-4AB1-852C-91E9DEA28CEE}" destId="{AA2B0F4B-A320-450A-9AC9-80840C54CDE7}" srcOrd="1" destOrd="0" presId="urn:microsoft.com/office/officeart/2008/layout/NameandTitleOrganizationalChart"/>
    <dgm:cxn modelId="{FD770603-F3C2-44A5-BF96-3BFEFF570DE9}" type="presParOf" srcId="{DF8AC3EC-34BD-4AB1-852C-91E9DEA28CEE}" destId="{003D83E9-6399-41FF-AC7D-6C871130B102}" srcOrd="2" destOrd="0" presId="urn:microsoft.com/office/officeart/2008/layout/NameandTitleOrganizationalChart"/>
    <dgm:cxn modelId="{9C926573-393B-43AC-8280-4188A300BD55}" type="presParOf" srcId="{949AD4A5-DC18-43DC-8BA8-5E491C90624C}" destId="{0D1CE8EA-085E-4FA3-A86C-2A243F6F684C}" srcOrd="4" destOrd="0" presId="urn:microsoft.com/office/officeart/2008/layout/NameandTitleOrganizationalChart"/>
    <dgm:cxn modelId="{FE5CA302-8DB7-4E53-B017-03DC89D0534C}" type="presParOf" srcId="{949AD4A5-DC18-43DC-8BA8-5E491C90624C}" destId="{56DF7258-407C-4369-B7C6-AB2EE77FF386}" srcOrd="5" destOrd="0" presId="urn:microsoft.com/office/officeart/2008/layout/NameandTitleOrganizationalChart"/>
    <dgm:cxn modelId="{5D90118A-4B60-447C-A6EA-14B2102BAA03}" type="presParOf" srcId="{56DF7258-407C-4369-B7C6-AB2EE77FF386}" destId="{F2305537-1825-4E39-BC0A-BD244768AB10}" srcOrd="0" destOrd="0" presId="urn:microsoft.com/office/officeart/2008/layout/NameandTitleOrganizationalChart"/>
    <dgm:cxn modelId="{88F65D88-26B1-4D53-B18D-80ABE469C146}" type="presParOf" srcId="{F2305537-1825-4E39-BC0A-BD244768AB10}" destId="{D39A9A49-62E1-41C1-8247-9AEE98F5D4BE}" srcOrd="0" destOrd="0" presId="urn:microsoft.com/office/officeart/2008/layout/NameandTitleOrganizationalChart"/>
    <dgm:cxn modelId="{BFEB9A37-B03B-444C-ABE8-EC1ADA8EAB4F}" type="presParOf" srcId="{F2305537-1825-4E39-BC0A-BD244768AB10}" destId="{B750844D-4440-4244-B927-A70CA3E6B8E0}" srcOrd="1" destOrd="0" presId="urn:microsoft.com/office/officeart/2008/layout/NameandTitleOrganizationalChart"/>
    <dgm:cxn modelId="{42EF247B-66FB-495E-B2F7-1BF368247826}" type="presParOf" srcId="{F2305537-1825-4E39-BC0A-BD244768AB10}" destId="{73F25C9C-5CF9-4E80-B8C2-6593EE9A08BC}" srcOrd="2" destOrd="0" presId="urn:microsoft.com/office/officeart/2008/layout/NameandTitleOrganizationalChart"/>
    <dgm:cxn modelId="{02209C1C-DEEC-447D-914B-49BB43DAF9AD}" type="presParOf" srcId="{56DF7258-407C-4369-B7C6-AB2EE77FF386}" destId="{63FCA04C-2612-4074-9A05-D4705EE538A4}" srcOrd="1" destOrd="0" presId="urn:microsoft.com/office/officeart/2008/layout/NameandTitleOrganizationalChart"/>
    <dgm:cxn modelId="{BCC83D20-99D4-4963-879B-F0C88321C383}" type="presParOf" srcId="{56DF7258-407C-4369-B7C6-AB2EE77FF386}" destId="{7334BFD9-04F8-41D3-88EB-270E19627789}" srcOrd="2" destOrd="0" presId="urn:microsoft.com/office/officeart/2008/layout/NameandTitleOrganizationalChart"/>
    <dgm:cxn modelId="{F73A6B65-1A0C-403F-BD02-8CC8293BC474}" type="presParOf" srcId="{210F7C9F-B9D7-4E6F-AF46-66C61074C462}" destId="{3CA9FC0D-36AC-4960-9D01-18DD9E97D46B}" srcOrd="2" destOrd="0" presId="urn:microsoft.com/office/officeart/2008/layout/NameandTitleOrganizationalChart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C134A-B978-4113-8D81-8FF8BF1BA384}">
      <dsp:nvSpPr>
        <dsp:cNvPr id="0" name=""/>
        <dsp:cNvSpPr/>
      </dsp:nvSpPr>
      <dsp:spPr>
        <a:xfrm>
          <a:off x="4435242" y="2101764"/>
          <a:ext cx="1498666" cy="1498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государство</a:t>
          </a:r>
          <a:endParaRPr lang="ru-RU" sz="1500" b="1" kern="1200" dirty="0"/>
        </a:p>
      </dsp:txBody>
      <dsp:txXfrm>
        <a:off x="4435242" y="2101764"/>
        <a:ext cx="1498666" cy="1498666"/>
      </dsp:txXfrm>
    </dsp:sp>
    <dsp:sp modelId="{5D09133A-D42B-43B4-97D3-A125F637479A}">
      <dsp:nvSpPr>
        <dsp:cNvPr id="0" name=""/>
        <dsp:cNvSpPr/>
      </dsp:nvSpPr>
      <dsp:spPr>
        <a:xfrm rot="16247307">
          <a:off x="5039039" y="1554490"/>
          <a:ext cx="319747" cy="50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47307">
        <a:off x="5039039" y="1554490"/>
        <a:ext cx="319747" cy="509546"/>
      </dsp:txXfrm>
    </dsp:sp>
    <dsp:sp modelId="{56954086-391D-4643-BC53-A7B35C763300}">
      <dsp:nvSpPr>
        <dsp:cNvPr id="0" name=""/>
        <dsp:cNvSpPr/>
      </dsp:nvSpPr>
      <dsp:spPr>
        <a:xfrm>
          <a:off x="4464167" y="0"/>
          <a:ext cx="1498666" cy="1498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Политические партии (институты)</a:t>
          </a:r>
          <a:endParaRPr lang="ru-RU" sz="1300" b="1" kern="1200" dirty="0"/>
        </a:p>
      </dsp:txBody>
      <dsp:txXfrm>
        <a:off x="4464167" y="0"/>
        <a:ext cx="1498666" cy="1498666"/>
      </dsp:txXfrm>
    </dsp:sp>
    <dsp:sp modelId="{63D875D7-77B7-4DA1-91B8-741C0321DF62}">
      <dsp:nvSpPr>
        <dsp:cNvPr id="0" name=""/>
        <dsp:cNvSpPr/>
      </dsp:nvSpPr>
      <dsp:spPr>
        <a:xfrm rot="20520000">
          <a:off x="6015174" y="2274704"/>
          <a:ext cx="318493" cy="50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0520000">
        <a:off x="6015174" y="2274704"/>
        <a:ext cx="318493" cy="509546"/>
      </dsp:txXfrm>
    </dsp:sp>
    <dsp:sp modelId="{D92C0940-415B-4F52-9786-8572CC52575E}">
      <dsp:nvSpPr>
        <dsp:cNvPr id="0" name=""/>
        <dsp:cNvSpPr/>
      </dsp:nvSpPr>
      <dsp:spPr>
        <a:xfrm>
          <a:off x="6432079" y="1452952"/>
          <a:ext cx="1498666" cy="1498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Организация верховной власти</a:t>
          </a:r>
          <a:endParaRPr lang="ru-RU" sz="1300" b="1" kern="1200" dirty="0"/>
        </a:p>
      </dsp:txBody>
      <dsp:txXfrm>
        <a:off x="6432079" y="1452952"/>
        <a:ext cx="1498666" cy="1498666"/>
      </dsp:txXfrm>
    </dsp:sp>
    <dsp:sp modelId="{F8A6493D-5CEE-4AB9-838A-21B533D7A46C}">
      <dsp:nvSpPr>
        <dsp:cNvPr id="0" name=""/>
        <dsp:cNvSpPr/>
      </dsp:nvSpPr>
      <dsp:spPr>
        <a:xfrm rot="3240000">
          <a:off x="5637087" y="3438337"/>
          <a:ext cx="318493" cy="50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240000">
        <a:off x="5637087" y="3438337"/>
        <a:ext cx="318493" cy="509546"/>
      </dsp:txXfrm>
    </dsp:sp>
    <dsp:sp modelId="{0BB3568F-A7EF-4443-B91C-7611DAAF910D}">
      <dsp:nvSpPr>
        <dsp:cNvPr id="0" name=""/>
        <dsp:cNvSpPr/>
      </dsp:nvSpPr>
      <dsp:spPr>
        <a:xfrm>
          <a:off x="5669355" y="3800375"/>
          <a:ext cx="1498666" cy="1498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Политические отношения</a:t>
          </a:r>
          <a:endParaRPr lang="ru-RU" sz="1300" b="1" kern="1200" dirty="0"/>
        </a:p>
      </dsp:txBody>
      <dsp:txXfrm>
        <a:off x="5669355" y="3800375"/>
        <a:ext cx="1498666" cy="1498666"/>
      </dsp:txXfrm>
    </dsp:sp>
    <dsp:sp modelId="{302DBC20-080C-4F42-8C2E-B04FF0C599CC}">
      <dsp:nvSpPr>
        <dsp:cNvPr id="0" name=""/>
        <dsp:cNvSpPr/>
      </dsp:nvSpPr>
      <dsp:spPr>
        <a:xfrm rot="7560000">
          <a:off x="4413570" y="3438337"/>
          <a:ext cx="318493" cy="50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7560000">
        <a:off x="4413570" y="3438337"/>
        <a:ext cx="318493" cy="509546"/>
      </dsp:txXfrm>
    </dsp:sp>
    <dsp:sp modelId="{E56CE9CB-599A-43FC-96E0-A770A4C5B5CF}">
      <dsp:nvSpPr>
        <dsp:cNvPr id="0" name=""/>
        <dsp:cNvSpPr/>
      </dsp:nvSpPr>
      <dsp:spPr>
        <a:xfrm>
          <a:off x="3201129" y="3800375"/>
          <a:ext cx="1498666" cy="1498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Политическое сознание</a:t>
          </a:r>
          <a:endParaRPr lang="ru-RU" sz="1300" b="1" kern="1200" dirty="0"/>
        </a:p>
      </dsp:txBody>
      <dsp:txXfrm>
        <a:off x="3201129" y="3800375"/>
        <a:ext cx="1498666" cy="1498666"/>
      </dsp:txXfrm>
    </dsp:sp>
    <dsp:sp modelId="{76D6A3F2-D8FB-4818-B7E5-7DAAE1B44F06}">
      <dsp:nvSpPr>
        <dsp:cNvPr id="0" name=""/>
        <dsp:cNvSpPr/>
      </dsp:nvSpPr>
      <dsp:spPr>
        <a:xfrm rot="11880000">
          <a:off x="4035483" y="2274704"/>
          <a:ext cx="318493" cy="50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1880000">
        <a:off x="4035483" y="2274704"/>
        <a:ext cx="318493" cy="509546"/>
      </dsp:txXfrm>
    </dsp:sp>
    <dsp:sp modelId="{3E72818B-7CD3-4451-8E9C-B0DBE5F86C9E}">
      <dsp:nvSpPr>
        <dsp:cNvPr id="0" name=""/>
        <dsp:cNvSpPr/>
      </dsp:nvSpPr>
      <dsp:spPr>
        <a:xfrm>
          <a:off x="2438406" y="1452952"/>
          <a:ext cx="1498666" cy="1498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Политические и правовые нормы</a:t>
          </a:r>
          <a:endParaRPr lang="ru-RU" sz="1300" b="1" kern="1200" dirty="0"/>
        </a:p>
      </dsp:txBody>
      <dsp:txXfrm>
        <a:off x="2438406" y="1452952"/>
        <a:ext cx="1498666" cy="14986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CE8EA-085E-4FA3-A86C-2A243F6F684C}">
      <dsp:nvSpPr>
        <dsp:cNvPr id="0" name=""/>
        <dsp:cNvSpPr/>
      </dsp:nvSpPr>
      <dsp:spPr>
        <a:xfrm>
          <a:off x="4458008" y="2428552"/>
          <a:ext cx="3254131" cy="66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678"/>
              </a:lnTo>
              <a:lnTo>
                <a:pt x="3254131" y="386678"/>
              </a:lnTo>
              <a:lnTo>
                <a:pt x="3254131" y="66210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B282C-7AA4-4554-8ECF-D3AD966F5426}">
      <dsp:nvSpPr>
        <dsp:cNvPr id="0" name=""/>
        <dsp:cNvSpPr/>
      </dsp:nvSpPr>
      <dsp:spPr>
        <a:xfrm>
          <a:off x="4458008" y="2428552"/>
          <a:ext cx="113991" cy="68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579"/>
              </a:lnTo>
              <a:lnTo>
                <a:pt x="113991" y="406579"/>
              </a:lnTo>
              <a:lnTo>
                <a:pt x="113991" y="6820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96118-90FB-4FD4-807F-19594720465A}">
      <dsp:nvSpPr>
        <dsp:cNvPr id="0" name=""/>
        <dsp:cNvSpPr/>
      </dsp:nvSpPr>
      <dsp:spPr>
        <a:xfrm>
          <a:off x="1230619" y="2428552"/>
          <a:ext cx="3227389" cy="682004"/>
        </a:xfrm>
        <a:custGeom>
          <a:avLst/>
          <a:gdLst/>
          <a:ahLst/>
          <a:cxnLst/>
          <a:rect l="0" t="0" r="0" b="0"/>
          <a:pathLst>
            <a:path>
              <a:moveTo>
                <a:pt x="3227389" y="0"/>
              </a:moveTo>
              <a:lnTo>
                <a:pt x="3227389" y="406579"/>
              </a:lnTo>
              <a:lnTo>
                <a:pt x="0" y="406579"/>
              </a:lnTo>
              <a:lnTo>
                <a:pt x="0" y="6820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E674-B399-4B65-BF5E-C9A5E361D68B}">
      <dsp:nvSpPr>
        <dsp:cNvPr id="0" name=""/>
        <dsp:cNvSpPr/>
      </dsp:nvSpPr>
      <dsp:spPr>
        <a:xfrm>
          <a:off x="3318095" y="1248159"/>
          <a:ext cx="2279826" cy="11803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6656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Формы государства</a:t>
          </a:r>
          <a:endParaRPr lang="ru-RU" sz="2400" b="1" kern="1200" dirty="0"/>
        </a:p>
      </dsp:txBody>
      <dsp:txXfrm>
        <a:off x="3318095" y="1248159"/>
        <a:ext cx="2279826" cy="1180393"/>
      </dsp:txXfrm>
    </dsp:sp>
    <dsp:sp modelId="{24D3DA5A-7D00-447E-913C-B8D37FBA1709}">
      <dsp:nvSpPr>
        <dsp:cNvPr id="0" name=""/>
        <dsp:cNvSpPr/>
      </dsp:nvSpPr>
      <dsp:spPr>
        <a:xfrm>
          <a:off x="3774060" y="2166242"/>
          <a:ext cx="2051843" cy="393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774060" y="2166242"/>
        <a:ext cx="2051843" cy="393464"/>
      </dsp:txXfrm>
    </dsp:sp>
    <dsp:sp modelId="{93C3EDFE-8034-4F81-89EE-F298495E5ECE}">
      <dsp:nvSpPr>
        <dsp:cNvPr id="0" name=""/>
        <dsp:cNvSpPr/>
      </dsp:nvSpPr>
      <dsp:spPr>
        <a:xfrm>
          <a:off x="90706" y="3110557"/>
          <a:ext cx="2279826" cy="11803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6656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Форма правления</a:t>
          </a:r>
          <a:endParaRPr lang="ru-RU" sz="2800" b="1" kern="1200" dirty="0"/>
        </a:p>
      </dsp:txBody>
      <dsp:txXfrm>
        <a:off x="90706" y="3110557"/>
        <a:ext cx="2279826" cy="1180393"/>
      </dsp:txXfrm>
    </dsp:sp>
    <dsp:sp modelId="{C80A753F-5A67-4A12-9C5C-20880E4270B8}">
      <dsp:nvSpPr>
        <dsp:cNvPr id="0" name=""/>
        <dsp:cNvSpPr/>
      </dsp:nvSpPr>
      <dsp:spPr>
        <a:xfrm>
          <a:off x="631310" y="4117766"/>
          <a:ext cx="2051843" cy="9052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Монархия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Республика</a:t>
          </a:r>
          <a:endParaRPr lang="ru-RU" sz="2400" kern="1200" dirty="0"/>
        </a:p>
      </dsp:txBody>
      <dsp:txXfrm>
        <a:off x="631310" y="4117766"/>
        <a:ext cx="2051843" cy="905270"/>
      </dsp:txXfrm>
    </dsp:sp>
    <dsp:sp modelId="{46CDBDF7-9D76-4411-8EEB-AB7ECF577529}">
      <dsp:nvSpPr>
        <dsp:cNvPr id="0" name=""/>
        <dsp:cNvSpPr/>
      </dsp:nvSpPr>
      <dsp:spPr>
        <a:xfrm>
          <a:off x="3149365" y="3110557"/>
          <a:ext cx="2845268" cy="1180393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6656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Форма государственного устройства</a:t>
          </a:r>
          <a:endParaRPr lang="ru-RU" sz="2400" b="1" kern="1200" dirty="0"/>
        </a:p>
      </dsp:txBody>
      <dsp:txXfrm>
        <a:off x="3149365" y="3110557"/>
        <a:ext cx="2845268" cy="1180393"/>
      </dsp:txXfrm>
    </dsp:sp>
    <dsp:sp modelId="{9316A810-5059-4580-9CCC-2DAD05C2D157}">
      <dsp:nvSpPr>
        <dsp:cNvPr id="0" name=""/>
        <dsp:cNvSpPr/>
      </dsp:nvSpPr>
      <dsp:spPr>
        <a:xfrm>
          <a:off x="3993188" y="4139491"/>
          <a:ext cx="2051843" cy="9921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Унитарное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Федерация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Конфедерация</a:t>
          </a:r>
          <a:endParaRPr lang="ru-RU" sz="1700" kern="1200" dirty="0"/>
        </a:p>
      </dsp:txBody>
      <dsp:txXfrm>
        <a:off x="3993188" y="4139491"/>
        <a:ext cx="2051843" cy="992159"/>
      </dsp:txXfrm>
    </dsp:sp>
    <dsp:sp modelId="{D39A9A49-62E1-41C1-8247-9AEE98F5D4BE}">
      <dsp:nvSpPr>
        <dsp:cNvPr id="0" name=""/>
        <dsp:cNvSpPr/>
      </dsp:nvSpPr>
      <dsp:spPr>
        <a:xfrm>
          <a:off x="6572226" y="3090655"/>
          <a:ext cx="2279826" cy="1180393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6656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Политический режим</a:t>
          </a:r>
          <a:endParaRPr lang="ru-RU" sz="2800" b="1" kern="1200" dirty="0"/>
        </a:p>
      </dsp:txBody>
      <dsp:txXfrm>
        <a:off x="6572226" y="3090655"/>
        <a:ext cx="2279826" cy="1180393"/>
      </dsp:txXfrm>
    </dsp:sp>
    <dsp:sp modelId="{B750844D-4440-4244-B927-A70CA3E6B8E0}">
      <dsp:nvSpPr>
        <dsp:cNvPr id="0" name=""/>
        <dsp:cNvSpPr/>
      </dsp:nvSpPr>
      <dsp:spPr>
        <a:xfrm>
          <a:off x="7050099" y="4088347"/>
          <a:ext cx="2051843" cy="1095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Демократический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Авторитарный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Тоталитарный</a:t>
          </a:r>
          <a:endParaRPr lang="ru-RU" sz="1800" kern="1200" dirty="0"/>
        </a:p>
      </dsp:txBody>
      <dsp:txXfrm>
        <a:off x="7050099" y="4088347"/>
        <a:ext cx="2051843" cy="109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6561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Политическая система.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662616" cy="335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090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Заполните таблицу стр. 234</a:t>
            </a:r>
            <a:br>
              <a:rPr lang="ru-RU" sz="3600" b="1" dirty="0" smtClean="0"/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Политические режимы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495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324744"/>
              </a:tblGrid>
              <a:tr h="6941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тоталитарный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авторитарный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демократический</a:t>
                      </a:r>
                      <a:endParaRPr lang="ru-RU" sz="2000" dirty="0"/>
                    </a:p>
                  </a:txBody>
                  <a:tcPr/>
                </a:tc>
              </a:tr>
              <a:tr h="1352380">
                <a:tc>
                  <a:txBody>
                    <a:bodyPr/>
                    <a:lstStyle/>
                    <a:p>
                      <a:r>
                        <a:rPr lang="ru-RU" dirty="0" smtClean="0"/>
                        <a:t>1.  Степень контроля за жизнью граждан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Жесткий контроль за всеми сферами жизни граждан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Жесткий контроль сохраняется за политической и экономической сферой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 осуществляется на основе закона</a:t>
                      </a:r>
                      <a:endParaRPr lang="ru-RU" dirty="0"/>
                    </a:p>
                  </a:txBody>
                  <a:tcPr/>
                </a:tc>
              </a:tr>
              <a:tr h="694142">
                <a:tc>
                  <a:txBody>
                    <a:bodyPr/>
                    <a:lstStyle/>
                    <a:p>
                      <a:r>
                        <a:rPr lang="ru-RU" dirty="0" smtClean="0"/>
                        <a:t>2. Наличие цензуры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142">
                <a:tc>
                  <a:txBody>
                    <a:bodyPr/>
                    <a:lstStyle/>
                    <a:p>
                      <a:r>
                        <a:rPr lang="ru-RU" dirty="0" smtClean="0"/>
                        <a:t>3. Развитие экономики (экономическая система)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142">
                <a:tc>
                  <a:txBody>
                    <a:bodyPr/>
                    <a:lstStyle/>
                    <a:p>
                      <a:r>
                        <a:rPr lang="ru-RU" dirty="0" smtClean="0"/>
                        <a:t>4. Соблюдение</a:t>
                      </a:r>
                      <a:r>
                        <a:rPr lang="ru-RU" baseline="0" dirty="0" smtClean="0"/>
                        <a:t> закона (наличие репрессий)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Политическая система </a:t>
            </a:r>
            <a:r>
              <a:rPr lang="ru-RU" sz="2400" dirty="0" smtClean="0"/>
              <a:t>– </a:t>
            </a:r>
            <a:r>
              <a:rPr lang="ru-RU" sz="2700" dirty="0" smtClean="0"/>
              <a:t>совокупность взаимосвязанных и взаимозависимых политических институтов, регулирующих процессы и политические отношения в обществе.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0223247"/>
              </p:ext>
            </p:extLst>
          </p:nvPr>
        </p:nvGraphicFramePr>
        <p:xfrm>
          <a:off x="-612576" y="1556792"/>
          <a:ext cx="1036915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013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Структурные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компоненты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200" b="1" i="1" dirty="0" smtClean="0"/>
              <a:t>Стр.230</a:t>
            </a:r>
            <a:endParaRPr lang="ru-RU" sz="2200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0632643"/>
              </p:ext>
            </p:extLst>
          </p:nvPr>
        </p:nvGraphicFramePr>
        <p:xfrm>
          <a:off x="457200" y="1268760"/>
          <a:ext cx="8229600" cy="51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520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Подсистемы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</a:t>
                      </a:r>
                      <a:endParaRPr lang="ru-RU" sz="3200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dirty="0" smtClean="0"/>
                        <a:t>1. Институциональная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dirty="0" smtClean="0"/>
                        <a:t>2. Нормативная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dirty="0" smtClean="0"/>
                        <a:t>3. Функциональная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dirty="0" smtClean="0"/>
                        <a:t>4. Коммуникативная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dirty="0" smtClean="0"/>
                        <a:t>5. Культурно-идеологическая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45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Функции политической системы.</a:t>
            </a:r>
            <a:endParaRPr lang="ru-RU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u="sng" dirty="0" smtClean="0"/>
              <a:t>Руководство</a:t>
            </a:r>
            <a:r>
              <a:rPr lang="ru-RU" dirty="0" smtClean="0"/>
              <a:t> всеми сферами жизни общества.</a:t>
            </a:r>
          </a:p>
          <a:p>
            <a:pPr marL="514350" indent="-514350">
              <a:buAutoNum type="arabicPeriod"/>
            </a:pPr>
            <a:r>
              <a:rPr lang="ru-RU" u="sng" dirty="0" smtClean="0"/>
              <a:t>Интеграция </a:t>
            </a:r>
            <a:r>
              <a:rPr lang="ru-RU" dirty="0" smtClean="0"/>
              <a:t>– объединение общества, обеспечение стабильности.</a:t>
            </a:r>
          </a:p>
          <a:p>
            <a:pPr marL="514350" indent="-514350">
              <a:buAutoNum type="arabicPeriod"/>
            </a:pPr>
            <a:r>
              <a:rPr lang="ru-RU" u="sng" dirty="0" smtClean="0"/>
              <a:t>Регламентация</a:t>
            </a:r>
            <a:r>
              <a:rPr lang="ru-RU" dirty="0" smtClean="0"/>
              <a:t> – разработка правил и законов, регулирующих поведение граждан.</a:t>
            </a:r>
          </a:p>
          <a:p>
            <a:pPr marL="514350" indent="-514350">
              <a:buAutoNum type="arabicPeriod"/>
            </a:pPr>
            <a:r>
              <a:rPr lang="ru-RU" u="sng" dirty="0" smtClean="0"/>
              <a:t>Коммуникация</a:t>
            </a:r>
            <a:r>
              <a:rPr lang="ru-RU" dirty="0" smtClean="0"/>
              <a:t> – налаживание связи между субъектами политики.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109985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</a:rPr>
              <a:t>Государство и его функции.</a:t>
            </a:r>
            <a:endParaRPr lang="ru-RU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5" y="4869160"/>
            <a:ext cx="8436180" cy="1728192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Устанавливает правовые основы.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Выражает интересы основной части населения.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Обладает аппаратом управления и принуждения.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75" y="1052736"/>
            <a:ext cx="9144000" cy="36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77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47653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Дайте определение государству</a:t>
            </a:r>
            <a:endParaRPr lang="ru-RU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2228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Широком </a:t>
            </a:r>
          </a:p>
          <a:p>
            <a:pPr marL="0" indent="0" algn="ctr">
              <a:buNone/>
            </a:pPr>
            <a:r>
              <a:rPr lang="ru-RU" i="1" dirty="0" smtClean="0"/>
              <a:t>Равнозначно стране и политически организованному народу (все общество)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Узком </a:t>
            </a:r>
          </a:p>
          <a:p>
            <a:pPr marL="0" indent="0" algn="ctr">
              <a:buNone/>
            </a:pPr>
            <a:r>
              <a:rPr lang="ru-RU" sz="4800" b="1" dirty="0" smtClean="0"/>
              <a:t>?</a:t>
            </a:r>
            <a:endParaRPr lang="ru-RU" sz="4800" b="1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67744" y="1107795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52120" y="1090846"/>
            <a:ext cx="1015380" cy="33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581128"/>
            <a:ext cx="38176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52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Дополните Признаки </a:t>
            </a: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государства: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Территории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Система управления (публичная власть)</a:t>
            </a:r>
          </a:p>
          <a:p>
            <a:pPr marL="514350" indent="-514350">
              <a:buAutoNum type="arabicPeriod"/>
            </a:pPr>
            <a:r>
              <a:rPr lang="ru-RU" dirty="0" smtClean="0"/>
              <a:t>Суверенитет </a:t>
            </a:r>
            <a:r>
              <a:rPr lang="ru-RU" sz="1800" dirty="0" smtClean="0"/>
              <a:t>(</a:t>
            </a:r>
            <a:r>
              <a:rPr lang="ru-RU" sz="2000" dirty="0" smtClean="0"/>
              <a:t>независимость гос-ва во внешних и внутренних делах</a:t>
            </a:r>
            <a:r>
              <a:rPr lang="ru-RU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24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деятельности: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/>
              <a:t>(функции государства)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/>
              <a:t>Внутренние:</a:t>
            </a:r>
          </a:p>
          <a:p>
            <a:pPr marL="0" indent="0" algn="ctr">
              <a:buNone/>
            </a:pPr>
            <a:r>
              <a:rPr lang="ru-RU" dirty="0" smtClean="0"/>
              <a:t>-Правовая</a:t>
            </a:r>
          </a:p>
          <a:p>
            <a:pPr algn="ctr">
              <a:buFontTx/>
              <a:buChar char="-"/>
            </a:pPr>
            <a:r>
              <a:rPr lang="ru-RU" dirty="0" smtClean="0"/>
              <a:t>Экономическая</a:t>
            </a:r>
          </a:p>
          <a:p>
            <a:pPr algn="ctr">
              <a:buFontTx/>
              <a:buChar char="-"/>
            </a:pPr>
            <a:r>
              <a:rPr lang="ru-RU" dirty="0" smtClean="0"/>
              <a:t>Политическая</a:t>
            </a:r>
          </a:p>
          <a:p>
            <a:pPr algn="ctr">
              <a:buFontTx/>
              <a:buChar char="-"/>
            </a:pPr>
            <a:r>
              <a:rPr lang="ru-RU" dirty="0" smtClean="0"/>
              <a:t>Культурно-воспитательная</a:t>
            </a:r>
          </a:p>
          <a:p>
            <a:pPr algn="ctr">
              <a:buFontTx/>
              <a:buChar char="-"/>
            </a:pPr>
            <a:r>
              <a:rPr lang="ru-RU" dirty="0" smtClean="0"/>
              <a:t>Правоохранительная</a:t>
            </a:r>
          </a:p>
          <a:p>
            <a:pPr algn="ctr">
              <a:buFontTx/>
              <a:buChar char="-"/>
            </a:pPr>
            <a:r>
              <a:rPr lang="ru-RU" dirty="0" smtClean="0"/>
              <a:t>Экологическая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/>
              <a:t>Внешние:</a:t>
            </a:r>
          </a:p>
          <a:p>
            <a:pPr algn="ctr">
              <a:buFontTx/>
              <a:buChar char="-"/>
            </a:pPr>
            <a:r>
              <a:rPr lang="ru-RU" dirty="0" smtClean="0"/>
              <a:t>Представление страны на международной арене</a:t>
            </a:r>
          </a:p>
          <a:p>
            <a:pPr algn="ctr">
              <a:buFontTx/>
              <a:buChar char="-"/>
            </a:pPr>
            <a:r>
              <a:rPr lang="ru-RU" dirty="0" smtClean="0"/>
              <a:t>Участие в международных организациях</a:t>
            </a:r>
          </a:p>
          <a:p>
            <a:pPr algn="ctr">
              <a:buFontTx/>
              <a:buChar char="-"/>
            </a:pPr>
            <a:r>
              <a:rPr lang="ru-RU" dirty="0" smtClean="0"/>
              <a:t>Обеспечение обороны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77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8840644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Признаки, порядок и способы организации власти.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13118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272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Политическая система.</vt:lpstr>
      <vt:lpstr>Политическая система – совокупность взаимосвязанных и взаимозависимых политических институтов, регулирующих процессы и политические отношения в обществе.</vt:lpstr>
      <vt:lpstr>Структурные компоненты: Стр.230</vt:lpstr>
      <vt:lpstr>Функции политической системы.</vt:lpstr>
      <vt:lpstr>Государство и его функции.</vt:lpstr>
      <vt:lpstr>Дайте определение государству</vt:lpstr>
      <vt:lpstr>Дополните Признаки государства:</vt:lpstr>
      <vt:lpstr>Основные направления деятельности: (функции государства)</vt:lpstr>
      <vt:lpstr>Признаки, порядок и способы организации власти.</vt:lpstr>
      <vt:lpstr>Заполните таблицу стр. 234 Политические режимы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система.</dc:title>
  <cp:lastModifiedBy>Andrei</cp:lastModifiedBy>
  <cp:revision>10</cp:revision>
  <dcterms:modified xsi:type="dcterms:W3CDTF">2020-04-12T17:42:54Z</dcterms:modified>
</cp:coreProperties>
</file>