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Задание №5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Повторение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710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/>
              <a:t>Орфографический анализ.</a:t>
            </a:r>
            <a:endParaRPr lang="ru-RU" dirty="0"/>
          </a:p>
          <a:p>
            <a:r>
              <a:rPr lang="ru-RU" dirty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dirty="0"/>
              <a:t>1) </a:t>
            </a:r>
            <a:r>
              <a:rPr lang="ru-RU" u="sng" dirty="0"/>
              <a:t>СДВИНУЛ — Приставка неизменяемая.</a:t>
            </a:r>
          </a:p>
          <a:p>
            <a:r>
              <a:rPr lang="ru-RU" dirty="0"/>
              <a:t>2) </a:t>
            </a:r>
            <a:r>
              <a:rPr lang="ru-RU" u="sng" dirty="0"/>
              <a:t>ПЧЕЛИНЫЙ (укус) — в суффиксе -ИН- отымённых прилагательных пишется одна -Н-.</a:t>
            </a:r>
          </a:p>
          <a:p>
            <a:r>
              <a:rPr lang="ru-RU" dirty="0"/>
              <a:t>3) ЗАРЯ — написание безударной чередующейся гласной в корне слова зависит от суффикса, который следует за корнем.</a:t>
            </a:r>
          </a:p>
          <a:p>
            <a:r>
              <a:rPr lang="ru-RU" dirty="0"/>
              <a:t>4) (созревшая) РОЖЬ — в именах существительных 1-го склонения после шипящего буква Ь пишется.</a:t>
            </a:r>
          </a:p>
          <a:p>
            <a:r>
              <a:rPr lang="ru-RU" dirty="0"/>
              <a:t>5) (взять бы) ЧТО-НИБУДЬ — наречие пишется через дефис, потому что с суффиксом НИБУДЬ слова пишутся через дефис.</a:t>
            </a:r>
          </a:p>
          <a:p>
            <a:r>
              <a:rPr lang="ru-RU" b="1" dirty="0" smtClean="0"/>
              <a:t>Ответ: 12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4787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b="1" dirty="0"/>
          </a:p>
          <a:p>
            <a:r>
              <a:rPr lang="ru-RU" i="1" dirty="0"/>
              <a:t>Орфографический анализ.</a:t>
            </a:r>
            <a:endParaRPr lang="ru-RU" dirty="0"/>
          </a:p>
          <a:p>
            <a:r>
              <a:rPr lang="ru-RU" dirty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dirty="0"/>
              <a:t>1) ПРИВОКЗАЛЬНАЯ (площадь) — Приставка ПРИ- пишется в значении неполноты действия.</a:t>
            </a:r>
          </a:p>
          <a:p>
            <a:r>
              <a:rPr lang="ru-RU" dirty="0"/>
              <a:t>2) ГРУЖЁНАЯ (БАРЖА) — в суффиксе причастия пишется одна -Н-.</a:t>
            </a:r>
          </a:p>
          <a:p>
            <a:r>
              <a:rPr lang="ru-RU" dirty="0"/>
              <a:t>3) ПРИЛАГАТЬ (усилия) — написание безударной чередующейся гласной в корне слова зависит от ударения.</a:t>
            </a:r>
          </a:p>
          <a:p>
            <a:r>
              <a:rPr lang="ru-RU" dirty="0"/>
              <a:t>4) </a:t>
            </a:r>
            <a:r>
              <a:rPr lang="ru-RU" u="sng" dirty="0"/>
              <a:t>(усыпана) СПЛОШЬ — на конце наречий после шипящего буква Ь пишется.</a:t>
            </a:r>
          </a:p>
          <a:p>
            <a:r>
              <a:rPr lang="ru-RU" dirty="0"/>
              <a:t>5) </a:t>
            </a:r>
            <a:r>
              <a:rPr lang="ru-RU" u="sng" dirty="0"/>
              <a:t>(снег) БЕЛЫЙ-БЕЛЫЙ — сложные имена прилагательные, образованные повторением одинаковых слов, пишутся через дефис.</a:t>
            </a:r>
          </a:p>
          <a:p>
            <a:endParaRPr lang="ru-RU" dirty="0" smtClean="0"/>
          </a:p>
          <a:p>
            <a:r>
              <a:rPr lang="ru-RU" b="1" dirty="0" smtClean="0"/>
              <a:t>Ответ: 45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35471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/>
              <a:t>Орфографический анализ.</a:t>
            </a:r>
            <a:endParaRPr lang="ru-RU" dirty="0"/>
          </a:p>
          <a:p>
            <a:r>
              <a:rPr lang="ru-RU" dirty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dirty="0"/>
              <a:t>1) НЕ ВЫПОЛНЕННОЕ (вовремя задание) — НЕ с прилагательным пишется раздельно, потому что нельзя заменить слово синонимом.</a:t>
            </a:r>
          </a:p>
          <a:p>
            <a:r>
              <a:rPr lang="ru-RU" dirty="0"/>
              <a:t>2) </a:t>
            </a:r>
            <a:r>
              <a:rPr lang="ru-RU" u="sng" dirty="0"/>
              <a:t>ЧУГУННОЕ (литьё) — в прилагательном, образованном от существительного с основой на -Н, с помощью суффикса -Н- пишется -НН- на стыке морфем.</a:t>
            </a:r>
          </a:p>
          <a:p>
            <a:r>
              <a:rPr lang="ru-RU" dirty="0"/>
              <a:t>3) ЗАСТЕЛИТЬ (постель) — написание безударной чередующейся гласной в корне слова зависит от значения.</a:t>
            </a:r>
          </a:p>
          <a:p>
            <a:r>
              <a:rPr lang="ru-RU" dirty="0"/>
              <a:t>4) </a:t>
            </a:r>
            <a:r>
              <a:rPr lang="ru-RU" u="sng" dirty="0"/>
              <a:t>(кофе) ГОРЯЧ — на конце кратких прилагательных после шипящего буква Ь не пишется.</a:t>
            </a:r>
          </a:p>
          <a:p>
            <a:r>
              <a:rPr lang="ru-RU" dirty="0"/>
              <a:t>5) (повернули на) ЮГО-ВОСТОК — сложные имена прилагательные, </a:t>
            </a:r>
            <a:r>
              <a:rPr lang="ru-RU" dirty="0" smtClean="0"/>
              <a:t>образованные </a:t>
            </a:r>
            <a:r>
              <a:rPr lang="ru-RU" dirty="0"/>
              <a:t>повторением слов, пишутся через дефис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b="1" dirty="0" smtClean="0"/>
              <a:t>Ответ: 24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19027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/>
              <a:t>Орфографический анализ.</a:t>
            </a:r>
            <a:endParaRPr lang="ru-RU" dirty="0"/>
          </a:p>
          <a:p>
            <a:r>
              <a:rPr lang="ru-RU" dirty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dirty="0"/>
              <a:t>1) ВЗБУДОРАЖЕНЫ (известием) — на конце приставки перед буквой, обозначающей глухой согласный звук, пишется буква З.</a:t>
            </a:r>
          </a:p>
          <a:p>
            <a:r>
              <a:rPr lang="ru-RU" dirty="0"/>
              <a:t>2) ОРГАНИЗАЦИОННЫЙ (момент) — в причастии пишется -НН-.</a:t>
            </a:r>
          </a:p>
          <a:p>
            <a:r>
              <a:rPr lang="ru-RU" dirty="0"/>
              <a:t>3) </a:t>
            </a:r>
            <a:r>
              <a:rPr lang="ru-RU" u="sng" dirty="0"/>
              <a:t>МАКАТЬ (перо в чернильницу) — написание безударной чередующейся гласной в корне слова зависит от значения корня.</a:t>
            </a:r>
          </a:p>
          <a:p>
            <a:r>
              <a:rPr lang="ru-RU" dirty="0"/>
              <a:t>4) (нет) ТУЧ — на конце существительного 3 склонения после шипящего буква Ь не пишется.</a:t>
            </a:r>
          </a:p>
          <a:p>
            <a:r>
              <a:rPr lang="ru-RU" dirty="0"/>
              <a:t>5) </a:t>
            </a:r>
            <a:r>
              <a:rPr lang="ru-RU" u="sng" dirty="0"/>
              <a:t>ЖЕЛЕЗНОДОРОЖНЫЙ (состав) — Прилагательные, образованные на основе словосочетания, пишутся слитно.</a:t>
            </a:r>
          </a:p>
          <a:p>
            <a:endParaRPr lang="ru-RU" dirty="0" smtClean="0"/>
          </a:p>
          <a:p>
            <a:r>
              <a:rPr lang="ru-RU" b="1" smtClean="0"/>
              <a:t>Ответ: 35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60672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Решите самостоятельно 5 </a:t>
            </a:r>
            <a:r>
              <a:rPr lang="ru-RU" dirty="0" smtClean="0"/>
              <a:t>заданий по теме «Орфографический анализ»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0025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/>
              <a:t>Орфографический анализ.</a:t>
            </a:r>
            <a:endParaRPr lang="ru-RU" dirty="0"/>
          </a:p>
          <a:p>
            <a:r>
              <a:rPr lang="ru-RU" dirty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dirty="0"/>
              <a:t>1) РАССТАВЛЯТЬ — на конце приставки перед буквой, обозначающей глухой согласный звук, пишется буква С.</a:t>
            </a:r>
          </a:p>
          <a:p>
            <a:r>
              <a:rPr lang="ru-RU" dirty="0"/>
              <a:t>2) РЕШЕНА (задача) — в краткой форме имени прилагательного пишется столько же Н, сколько и в полной форме этого прилагательного.</a:t>
            </a:r>
          </a:p>
          <a:p>
            <a:r>
              <a:rPr lang="ru-RU" dirty="0"/>
              <a:t>3) ПРИКАСАТЬСЯ — написание безударной чередующейся гласной в корне слова зависит от его лексического значения.</a:t>
            </a:r>
          </a:p>
          <a:p>
            <a:r>
              <a:rPr lang="ru-RU" dirty="0"/>
              <a:t>4) (устал от) НЕУДАЧ — в форме множественного числа имени существительного 3-го склонения после шипящего буква Ь не пишется.</a:t>
            </a:r>
          </a:p>
          <a:p>
            <a:r>
              <a:rPr lang="ru-RU" dirty="0"/>
              <a:t>5) (объяснялся) ПО-НЕМЕЦКИ — наречие пишется через дефис, потому что оно образовано от основы имени прилагательного при помощи приставки ПО- и суффикса -И.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6703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/>
              <a:t>Орфографический анализ.</a:t>
            </a:r>
            <a:endParaRPr lang="ru-RU" dirty="0"/>
          </a:p>
          <a:p>
            <a:r>
              <a:rPr lang="ru-RU" dirty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dirty="0"/>
              <a:t>1) СДВИНУЛ — Приставка неизменяемая.</a:t>
            </a:r>
          </a:p>
          <a:p>
            <a:r>
              <a:rPr lang="ru-RU" dirty="0"/>
              <a:t>2) ПЧЕЛИНЫЙ (укус) — в суффиксе -ИН- отымённых прилагательных пишется одна -Н-.</a:t>
            </a:r>
          </a:p>
          <a:p>
            <a:r>
              <a:rPr lang="ru-RU" dirty="0"/>
              <a:t>3) ЗАРЯ — написание безударной чередующейся гласной в корне слова зависит от суффикса, который следует за корнем.</a:t>
            </a:r>
          </a:p>
          <a:p>
            <a:r>
              <a:rPr lang="ru-RU" dirty="0"/>
              <a:t>4) (созревшая) РОЖЬ — в именах существительных 1-го склонения после шипящего буква Ь пишется.</a:t>
            </a:r>
          </a:p>
          <a:p>
            <a:r>
              <a:rPr lang="ru-RU" dirty="0"/>
              <a:t>5) (взять бы) ЧТО-НИБУДЬ — наречие пишется через дефис, потому что с суффиксом НИБУДЬ слова пишутся через дефис.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772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b="1" dirty="0"/>
          </a:p>
          <a:p>
            <a:r>
              <a:rPr lang="ru-RU" i="1" dirty="0"/>
              <a:t>Орфографический анализ.</a:t>
            </a:r>
            <a:endParaRPr lang="ru-RU" dirty="0"/>
          </a:p>
          <a:p>
            <a:r>
              <a:rPr lang="ru-RU" dirty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dirty="0"/>
              <a:t>1) ПРИВОКЗАЛЬНАЯ (площадь) — Приставка ПРИ- пишется в значении неполноты действия.</a:t>
            </a:r>
          </a:p>
          <a:p>
            <a:r>
              <a:rPr lang="ru-RU" dirty="0"/>
              <a:t>2) ГРУЖЁНАЯ (БАРЖА) — в суффиксе причастия пишется одна -Н-.</a:t>
            </a:r>
          </a:p>
          <a:p>
            <a:r>
              <a:rPr lang="ru-RU" dirty="0"/>
              <a:t>3) ПРИЛАГАТЬ (усилия) — написание безударной чередующейся гласной в корне слова зависит от ударения.</a:t>
            </a:r>
          </a:p>
          <a:p>
            <a:r>
              <a:rPr lang="ru-RU" dirty="0"/>
              <a:t>4) (усыпана) СПЛОШЬ — на конце наречий после шипящего буква Ь пишется.</a:t>
            </a:r>
          </a:p>
          <a:p>
            <a:r>
              <a:rPr lang="ru-RU" dirty="0"/>
              <a:t>5) (снег) БЕЛЫЙ-БЕЛЫЙ — сложные имена прилагательные, образованные повторением одинаковых слов, пишутся через дефис.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4713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/>
              <a:t>Орфографический анализ.</a:t>
            </a:r>
            <a:endParaRPr lang="ru-RU" dirty="0"/>
          </a:p>
          <a:p>
            <a:r>
              <a:rPr lang="ru-RU" dirty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dirty="0"/>
              <a:t>1) НЕ ВЫПОЛНЕННОЕ (вовремя задание) — НЕ с прилагательным пишется раздельно, потому что нельзя заменить слово синонимом.</a:t>
            </a:r>
          </a:p>
          <a:p>
            <a:r>
              <a:rPr lang="ru-RU" dirty="0"/>
              <a:t>2) ЧУГУННОЕ (литьё) — в прилагательном, образованном от существительного с основой на -Н, с помощью суффикса -Н- пишется -НН- на стыке морфем.</a:t>
            </a:r>
          </a:p>
          <a:p>
            <a:r>
              <a:rPr lang="ru-RU" dirty="0"/>
              <a:t>3) ЗАСТЕЛИТЬ (постель) — написание безударной чередующейся гласной в корне слова зависит от значения.</a:t>
            </a:r>
          </a:p>
          <a:p>
            <a:r>
              <a:rPr lang="ru-RU" dirty="0"/>
              <a:t>4) (кофе) ГОРЯЧ — на конце кратких прилагательных после шипящего буква Ь не пишется.</a:t>
            </a:r>
          </a:p>
          <a:p>
            <a:r>
              <a:rPr lang="ru-RU" dirty="0"/>
              <a:t>5) (повернули на) ЮГО-ВОСТОК — сложные имена прилагательные, образованные повторением слов, пишутся через дефис.</a:t>
            </a:r>
          </a:p>
        </p:txBody>
      </p:sp>
    </p:spTree>
    <p:extLst>
      <p:ext uri="{BB962C8B-B14F-4D97-AF65-F5344CB8AC3E}">
        <p14:creationId xmlns:p14="http://schemas.microsoft.com/office/powerpoint/2010/main" val="3453177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/>
              <a:t>Орфографический анализ.</a:t>
            </a:r>
            <a:endParaRPr lang="ru-RU" dirty="0"/>
          </a:p>
          <a:p>
            <a:r>
              <a:rPr lang="ru-RU" dirty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dirty="0"/>
              <a:t>1) ВЗБУДОРАЖЕНЫ (известием) — на конце приставки перед буквой, обозначающей глухой согласный звук, пишется буква З.</a:t>
            </a:r>
          </a:p>
          <a:p>
            <a:r>
              <a:rPr lang="ru-RU" dirty="0"/>
              <a:t>2) ОРГАНИЗАЦИОННЫЙ (момент) — в причастии пишется -НН-.</a:t>
            </a:r>
          </a:p>
          <a:p>
            <a:r>
              <a:rPr lang="ru-RU" dirty="0"/>
              <a:t>3) МАКАТЬ (перо в чернильницу) — написание безударной чередующейся гласной в корне слова зависит от значения корня.</a:t>
            </a:r>
          </a:p>
          <a:p>
            <a:r>
              <a:rPr lang="ru-RU" dirty="0"/>
              <a:t>4) (нет) ТУЧ — на конце существительного 3 склонения после шипящего буква Ь не пишется.</a:t>
            </a:r>
          </a:p>
          <a:p>
            <a:r>
              <a:rPr lang="ru-RU" dirty="0"/>
              <a:t>5) ЖЕЛЕЗНОДОРОЖНЫЙ (состав) — Прилагательные, образованные на основе словосочетания, пишутся слитно.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9249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Самопроверка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Проверьте свои ответы, если вы решили неправильно, обратитесь к теории (см. документ), повторите правила.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7968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i="1" dirty="0"/>
              <a:t>Орфографический анализ.</a:t>
            </a:r>
            <a:endParaRPr lang="ru-RU" dirty="0"/>
          </a:p>
          <a:p>
            <a:r>
              <a:rPr lang="ru-RU" dirty="0"/>
              <a:t>Укажите варианты ответов, в которых дано верное объяснение написания выделенного слова. Запишите номера этих ответов.</a:t>
            </a:r>
          </a:p>
          <a:p>
            <a:r>
              <a:rPr lang="ru-RU" u="sng" dirty="0"/>
              <a:t>1) РАССТАВЛЯТЬ — на конце приставки перед буквой, обозначающей глухой согласный звук, пишется буква С.</a:t>
            </a:r>
          </a:p>
          <a:p>
            <a:r>
              <a:rPr lang="ru-RU" dirty="0"/>
              <a:t>2) РЕШЕНА (задача) — в краткой форме имени прилагательного пишется столько же Н, сколько и в полной форме этого прилагательного.</a:t>
            </a:r>
          </a:p>
          <a:p>
            <a:r>
              <a:rPr lang="ru-RU" dirty="0"/>
              <a:t>3) ПРИКАСАТЬСЯ — написание безударной чередующейся гласной в корне слова зависит от его лексического значения.</a:t>
            </a:r>
          </a:p>
          <a:p>
            <a:r>
              <a:rPr lang="ru-RU" dirty="0"/>
              <a:t>4) (устал от) НЕУДАЧ — в форме множественного числа имени существительного 3-го склонения после шипящего буква Ь не пишется.</a:t>
            </a:r>
          </a:p>
          <a:p>
            <a:r>
              <a:rPr lang="ru-RU" u="sng" dirty="0"/>
              <a:t>5) (объяснялся) ПО-НЕМЕЦКИ — наречие пишется через дефис, потому что оно образовано от основы имени прилагательного при помощи приставки ПО- и суффикса -И</a:t>
            </a:r>
            <a:r>
              <a:rPr lang="ru-RU" u="sng" dirty="0" smtClean="0"/>
              <a:t>.</a:t>
            </a:r>
          </a:p>
          <a:p>
            <a:endParaRPr lang="ru-RU" u="sng" dirty="0"/>
          </a:p>
          <a:p>
            <a:r>
              <a:rPr lang="ru-RU" b="1" u="sng" dirty="0" smtClean="0"/>
              <a:t>Ответ: 15</a:t>
            </a:r>
            <a:endParaRPr lang="ru-RU" b="1" u="sng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4555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319</Words>
  <Application>Microsoft Office PowerPoint</Application>
  <PresentationFormat>Экран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Задание №5</vt:lpstr>
      <vt:lpstr>Презентация PowerPoint</vt:lpstr>
      <vt:lpstr>№1.</vt:lpstr>
      <vt:lpstr>№2</vt:lpstr>
      <vt:lpstr>№3</vt:lpstr>
      <vt:lpstr>№4</vt:lpstr>
      <vt:lpstr>№5</vt:lpstr>
      <vt:lpstr>Самопроверка</vt:lpstr>
      <vt:lpstr>№1.</vt:lpstr>
      <vt:lpstr>№2</vt:lpstr>
      <vt:lpstr>№3</vt:lpstr>
      <vt:lpstr>№4</vt:lpstr>
      <vt:lpstr>№5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№5</dc:title>
  <dc:creator>Я</dc:creator>
  <cp:lastModifiedBy>Я</cp:lastModifiedBy>
  <cp:revision>2</cp:revision>
  <dcterms:created xsi:type="dcterms:W3CDTF">2020-04-19T06:29:44Z</dcterms:created>
  <dcterms:modified xsi:type="dcterms:W3CDTF">2020-04-19T06:42:48Z</dcterms:modified>
</cp:coreProperties>
</file>