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ВНЕШНЯЯ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ПОЛИТИКА ПАВЛА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3656657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2765289"/>
            <a:ext cx="4099390" cy="312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0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 внешней политики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Активное участие России во внешнеполитических вопросах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Поддержание статуса мировой державы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Направления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Западное                                     Восточное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51999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3728" y="112474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1124744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3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Заполните таблицу: </a:t>
            </a:r>
            <a:r>
              <a:rPr lang="ru-RU" sz="3200" dirty="0" smtClean="0"/>
              <a:t>стр. 64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3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296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НАПРАВЛЕНИЯ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ОСНОВНЫЕ СОБЫТИЯ и их цели</a:t>
                      </a:r>
                      <a:endParaRPr lang="ru-RU" sz="3200" dirty="0"/>
                    </a:p>
                  </a:txBody>
                  <a:tcPr/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Западное</a:t>
                      </a:r>
                      <a:r>
                        <a:rPr lang="ru-RU" sz="2400" baseline="0" dirty="0" smtClean="0"/>
                        <a:t> направление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1. Покровительство </a:t>
                      </a:r>
                      <a:r>
                        <a:rPr lang="ru-RU" sz="2400" b="1" baseline="0" dirty="0" smtClean="0"/>
                        <a:t>Мальтийскому ордену</a:t>
                      </a:r>
                      <a:r>
                        <a:rPr lang="ru-RU" sz="2400" baseline="0" dirty="0" smtClean="0"/>
                        <a:t>. </a:t>
                      </a:r>
                      <a:r>
                        <a:rPr lang="ru-RU" sz="2400" u="sng" baseline="0" dirty="0" smtClean="0"/>
                        <a:t>Цель</a:t>
                      </a:r>
                      <a:r>
                        <a:rPr lang="ru-RU" sz="2400" baseline="0" dirty="0" smtClean="0"/>
                        <a:t>: противостояние Франции на религиозном и политическом уровне.</a:t>
                      </a:r>
                    </a:p>
                    <a:p>
                      <a:r>
                        <a:rPr lang="ru-RU" sz="2400" baseline="0" dirty="0" smtClean="0"/>
                        <a:t>2.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r>
                        <a:rPr lang="ru-RU" sz="2400" baseline="0" dirty="0" smtClean="0"/>
                        <a:t>3.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?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Восточное направление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11 марта 1801г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Дворцовый переворот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(убийство Павла </a:t>
            </a:r>
            <a:r>
              <a:rPr lang="en-US" b="1" dirty="0" smtClean="0"/>
              <a:t>I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u="sng" dirty="0" smtClean="0"/>
              <a:t>Ответьте на вопросы</a:t>
            </a:r>
            <a:r>
              <a:rPr lang="ru-RU" i="1" u="sng" dirty="0" smtClean="0"/>
              <a:t>: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Докажите что внешняя политика Павла </a:t>
            </a:r>
            <a:r>
              <a:rPr lang="en-US" dirty="0" smtClean="0"/>
              <a:t>I</a:t>
            </a:r>
            <a:r>
              <a:rPr lang="ru-RU" dirty="0" smtClean="0"/>
              <a:t> имеет противоречивый характер (успехи, неудачи) 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Используя мнения историков (стр.69) подтвердите что натура Павла</a:t>
            </a:r>
            <a:r>
              <a:rPr lang="en-US" dirty="0" smtClean="0"/>
              <a:t>I </a:t>
            </a:r>
            <a:r>
              <a:rPr lang="ru-RU" dirty="0" smtClean="0"/>
              <a:t> противоречива</a:t>
            </a:r>
            <a:r>
              <a:rPr lang="ru-RU" dirty="0" smtClean="0"/>
              <a:t>.</a:t>
            </a:r>
            <a:r>
              <a:rPr lang="ru-RU" dirty="0" smtClean="0"/>
              <a:t> Почему, на ваш взгляд, он был свергнут с престола?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113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ВНЕШНЯЯ ПОЛИТИКА ПАВЛА I</vt:lpstr>
      <vt:lpstr>Цели внешней политики</vt:lpstr>
      <vt:lpstr>Направления</vt:lpstr>
      <vt:lpstr>Заполните таблицу: стр. 64</vt:lpstr>
      <vt:lpstr>11 марта 1801г – Дворцовый переворот  (убийство Павла 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 Павла I</dc:title>
  <cp:lastModifiedBy>Andrei</cp:lastModifiedBy>
  <cp:revision>17</cp:revision>
  <dcterms:modified xsi:type="dcterms:W3CDTF">2020-04-19T12:06:48Z</dcterms:modified>
</cp:coreProperties>
</file>