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Рыночная экономика.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Рыночная экономика</a:t>
            </a:r>
            <a:br>
              <a:rPr lang="ru-RU" dirty="0" smtClean="0"/>
            </a:br>
            <a:r>
              <a:rPr lang="ru-RU" dirty="0" smtClean="0"/>
              <a:t>характерные черты: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Свободный обмен между продавцами и покупателями.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Частная собственность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Материальная ответственность за принятые экономические решения.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Свобода предпринимательства.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развития рыночных отношений: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Свободное ценообразование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Конкуренция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Свобода предпринимательской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8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61" y="2890765"/>
            <a:ext cx="3049678" cy="22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4215" cy="17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90654"/>
            <a:ext cx="6861448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Конкуренция</a:t>
            </a:r>
            <a:r>
              <a:rPr lang="ru-RU" dirty="0" smtClean="0"/>
              <a:t> </a:t>
            </a:r>
            <a:r>
              <a:rPr lang="ru-RU" sz="3600" dirty="0" smtClean="0"/>
              <a:t>( соперничество, состязание).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764" y="173511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- </a:t>
            </a:r>
            <a:r>
              <a:rPr lang="ru-RU" sz="2800" i="1" dirty="0" smtClean="0"/>
              <a:t>Соперничество между участниками экономической деятельности за наиболее выгодные условия купли-продажи на рынке.</a:t>
            </a:r>
            <a:endParaRPr lang="ru-RU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" y="4447669"/>
            <a:ext cx="6372200" cy="25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152301" cy="31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5300" b="1" i="1" u="sng" dirty="0" smtClean="0"/>
              <a:t>Спрос</a:t>
            </a:r>
            <a:r>
              <a:rPr lang="ru-RU" dirty="0" smtClean="0"/>
              <a:t> – </a:t>
            </a:r>
            <a:r>
              <a:rPr lang="ru-RU" i="1" dirty="0" smtClean="0"/>
              <a:t>это желание и возможность потребителя купить конкретный товар или получить услугу в конкретное время и в конкретном месте.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18747"/>
            <a:ext cx="8229600" cy="18330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Цена, сезон, мода,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реклама и т.д.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02" y="33528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ru-RU" b="1" i="1" u="sng" dirty="0" smtClean="0"/>
              <a:t>Предложение </a:t>
            </a:r>
            <a:r>
              <a:rPr lang="ru-RU" dirty="0" smtClean="0"/>
              <a:t>– </a:t>
            </a:r>
            <a:r>
              <a:rPr lang="ru-RU" i="1" dirty="0" smtClean="0"/>
              <a:t>это желание и возможности продавцов продать конкретный товар в конкретное время и в конкретном месте.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Затраты предпринимателя,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спрос, сезон и т.д.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7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Рыночная экономика.</vt:lpstr>
      <vt:lpstr>Рыночная экономика характерные черты:</vt:lpstr>
      <vt:lpstr>Условия для развития рыночных отношений:</vt:lpstr>
      <vt:lpstr>Конкуренция ( соперничество, состязание).</vt:lpstr>
      <vt:lpstr>Спрос – это желание и возможность потребителя купить конкретный товар или получить услугу в конкретное время и в конкретном месте.</vt:lpstr>
      <vt:lpstr>Презентация PowerPoint</vt:lpstr>
      <vt:lpstr>Предложение – это желание и возможности продавцов продать конкретный товар в конкретное время и в конкретном месте.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Рыночная экономика.</dc:title>
  <cp:lastModifiedBy>RePack by Diakov</cp:lastModifiedBy>
  <cp:revision>5</cp:revision>
  <dcterms:modified xsi:type="dcterms:W3CDTF">2018-02-14T17:57:33Z</dcterms:modified>
</cp:coreProperties>
</file>