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Семейные правоотношения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84545"/>
            <a:ext cx="5201816" cy="346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8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u="sng" dirty="0" smtClean="0"/>
              <a:t>Семейное право </a:t>
            </a:r>
            <a:r>
              <a:rPr lang="ru-RU" sz="2800" dirty="0" smtClean="0"/>
              <a:t>– регулирует взаимоотношения между членами семьи (вступает в силу после официального заключения брака)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668344" cy="597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9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301006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Брак</a:t>
            </a:r>
            <a:r>
              <a:rPr lang="ru-RU" sz="2800" dirty="0" smtClean="0"/>
              <a:t> – свободный, добровольный союз мужчины и женщины, заключенный в установленном законом порядке, порождает юридические права и обязанности.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1. Условия вступления в брак</a:t>
            </a:r>
            <a:r>
              <a:rPr lang="ru-RU" dirty="0" smtClean="0"/>
              <a:t>:  стр. 156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2. Порядок вступления в брак:</a:t>
            </a:r>
          </a:p>
          <a:p>
            <a:pPr marL="0" indent="0">
              <a:buNone/>
            </a:pPr>
            <a:r>
              <a:rPr lang="ru-RU" sz="2400" dirty="0">
                <a:solidFill>
                  <a:prstClr val="black"/>
                </a:solidFill>
              </a:rPr>
              <a:t>(ЗАГС- законодательный акт гражданского состояния</a:t>
            </a:r>
            <a:r>
              <a:rPr lang="ru-RU" sz="2400" dirty="0" smtClean="0">
                <a:solidFill>
                  <a:prstClr val="black"/>
                </a:solidFill>
              </a:rPr>
              <a:t>)</a:t>
            </a:r>
          </a:p>
          <a:p>
            <a:pPr marL="0" indent="0">
              <a:buNone/>
            </a:pPr>
            <a:r>
              <a:rPr lang="ru-RU" dirty="0" smtClean="0"/>
              <a:t>(1 месяц)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3. Возникают семейные правоотношения </a:t>
            </a:r>
          </a:p>
          <a:p>
            <a:pPr marL="0" indent="0">
              <a:buNone/>
            </a:pPr>
            <a:r>
              <a:rPr lang="ru-RU" dirty="0" smtClean="0"/>
              <a:t>(семейный кодекс)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81128"/>
            <a:ext cx="3550098" cy="2093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02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33361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Особенности семейных </a:t>
            </a:r>
            <a:r>
              <a:rPr lang="ru-RU" sz="4000" dirty="0" smtClean="0">
                <a:solidFill>
                  <a:prstClr val="black"/>
                </a:solidFill>
              </a:rPr>
              <a:t>правоотношений</a:t>
            </a:r>
            <a:br>
              <a:rPr lang="ru-RU" sz="4000" dirty="0" smtClean="0">
                <a:solidFill>
                  <a:prstClr val="black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права и обязанности</a:t>
            </a: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Личные (неимущественные)</a:t>
            </a:r>
          </a:p>
          <a:p>
            <a:pPr algn="ctr">
              <a:buFontTx/>
              <a:buChar char="-"/>
            </a:pPr>
            <a:r>
              <a:rPr lang="ru-RU" dirty="0" smtClean="0"/>
              <a:t>Выбор фамилии</a:t>
            </a:r>
          </a:p>
          <a:p>
            <a:pPr algn="ctr">
              <a:buFontTx/>
              <a:buChar char="-"/>
            </a:pPr>
            <a:r>
              <a:rPr lang="ru-RU" dirty="0" smtClean="0"/>
              <a:t>Род занятий</a:t>
            </a:r>
          </a:p>
          <a:p>
            <a:pPr algn="ctr">
              <a:buFontTx/>
              <a:buChar char="-"/>
            </a:pPr>
            <a:r>
              <a:rPr lang="ru-RU" dirty="0" smtClean="0"/>
              <a:t>Место жительства</a:t>
            </a:r>
          </a:p>
          <a:p>
            <a:pPr algn="ctr">
              <a:buFontTx/>
              <a:buChar char="-"/>
            </a:pPr>
            <a:r>
              <a:rPr lang="ru-RU" i="1" dirty="0" smtClean="0"/>
              <a:t>Благополучие семьи</a:t>
            </a:r>
          </a:p>
          <a:p>
            <a:pPr algn="ctr">
              <a:buFontTx/>
              <a:buChar char="-"/>
            </a:pPr>
            <a:r>
              <a:rPr lang="ru-RU" i="1" dirty="0" smtClean="0"/>
              <a:t>Забота и воспитание детей</a:t>
            </a:r>
            <a:endParaRPr lang="ru-RU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Имущественные правоотношения</a:t>
            </a:r>
          </a:p>
          <a:p>
            <a:pPr algn="ctr">
              <a:buFontTx/>
              <a:buChar char="-"/>
            </a:pPr>
            <a:r>
              <a:rPr lang="ru-RU" dirty="0" smtClean="0"/>
              <a:t>Личную и совместную собственность</a:t>
            </a:r>
          </a:p>
          <a:p>
            <a:pPr algn="ctr">
              <a:buFontTx/>
              <a:buChar char="-"/>
            </a:pPr>
            <a:r>
              <a:rPr lang="ru-RU" i="1" dirty="0" smtClean="0"/>
              <a:t>Благополучие детей</a:t>
            </a:r>
            <a:endParaRPr lang="ru-RU" i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555776" y="1837420"/>
            <a:ext cx="86409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868144" y="1837420"/>
            <a:ext cx="799356" cy="187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" y="0"/>
            <a:ext cx="1774503" cy="247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6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Права детей: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800" dirty="0" smtClean="0"/>
              <a:t>Право на совместное проживание с родителями</a:t>
            </a:r>
          </a:p>
          <a:p>
            <a:pPr>
              <a:buFontTx/>
              <a:buChar char="-"/>
            </a:pPr>
            <a:r>
              <a:rPr lang="ru-RU" sz="2800" dirty="0" smtClean="0"/>
              <a:t>Право иметь имущество (наследство)</a:t>
            </a:r>
          </a:p>
          <a:p>
            <a:pPr>
              <a:buFontTx/>
              <a:buChar char="-"/>
            </a:pPr>
            <a:r>
              <a:rPr lang="ru-RU" sz="2800" dirty="0" smtClean="0"/>
              <a:t>Право на содержание (финансовое)</a:t>
            </a:r>
          </a:p>
          <a:p>
            <a:pPr>
              <a:buFontTx/>
              <a:buChar char="-"/>
            </a:pPr>
            <a:r>
              <a:rPr lang="ru-RU" sz="2800" dirty="0" smtClean="0"/>
              <a:t>С 10 лет самостоятельно определять с кем он останется при разводе</a:t>
            </a:r>
          </a:p>
          <a:p>
            <a:pPr>
              <a:buFontTx/>
              <a:buChar char="-"/>
            </a:pPr>
            <a:r>
              <a:rPr lang="ru-RU" sz="2800" dirty="0" smtClean="0"/>
              <a:t>С 14 лет изменить ФИО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4130662"/>
            <a:ext cx="3721864" cy="2480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58028"/>
            <a:ext cx="3277048" cy="2182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05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Брачный договор  </a:t>
            </a:r>
            <a:r>
              <a:rPr lang="ru-RU" sz="2800" dirty="0" smtClean="0"/>
              <a:t>(контракт) - договор в котором оговариваются любые условия владения, распоряжения совместным имуществом.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77528">
            <a:off x="331080" y="2206096"/>
            <a:ext cx="3696002" cy="2310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56389"/>
            <a:ext cx="4869160" cy="3469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30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Расторжение брака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              </a:t>
            </a:r>
            <a:r>
              <a:rPr lang="ru-RU" sz="4000" b="1" dirty="0" smtClean="0">
                <a:solidFill>
                  <a:srgbClr val="C00000"/>
                </a:solidFill>
              </a:rPr>
              <a:t>ЗАГС                            Суд</a:t>
            </a:r>
            <a:endParaRPr lang="ru-RU" sz="4000" b="1" dirty="0">
              <a:solidFill>
                <a:srgbClr val="C0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699792" y="1196752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084168" y="1196752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933056"/>
            <a:ext cx="4212531" cy="2808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12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165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Семейные правоотношения</vt:lpstr>
      <vt:lpstr>Семейное право – регулирует взаимоотношения между членами семьи (вступает в силу после официального заключения брака)</vt:lpstr>
      <vt:lpstr>Брак – свободный, добровольный союз мужчины и женщины, заключенный в установленном законом порядке, порождает юридические права и обязанности.</vt:lpstr>
      <vt:lpstr>Особенности семейных правоотношений права и обязанности</vt:lpstr>
      <vt:lpstr>Права детей:</vt:lpstr>
      <vt:lpstr>Брачный договор  (контракт) - договор в котором оговариваются любые условия владения, распоряжения совместным имуществом. </vt:lpstr>
      <vt:lpstr>Расторжение брака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Семейные правоотношения</dc:title>
  <cp:lastModifiedBy>RePack by Diakov</cp:lastModifiedBy>
  <cp:revision>6</cp:revision>
  <dcterms:modified xsi:type="dcterms:W3CDTF">2018-05-15T16:18:35Z</dcterms:modified>
</cp:coreProperties>
</file>