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1" r:id="rId6"/>
    <p:sldId id="266" r:id="rId7"/>
    <p:sldId id="265" r:id="rId8"/>
    <p:sldId id="270" r:id="rId9"/>
    <p:sldId id="262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26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23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46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5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8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2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91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45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51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11B8-4969-450F-8337-788DC9047A02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EA71-54B8-49F2-A7FE-F2BC9114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6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25252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19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Найти число протонов, нейтронов, электронов, заряд ядра для </a:t>
            </a:r>
            <a:r>
              <a:rPr lang="ru-RU" b="1" dirty="0" smtClean="0">
                <a:solidFill>
                  <a:srgbClr val="C00000"/>
                </a:solidFill>
              </a:rPr>
              <a:t>цинка, германия, олова, железа, брома, полония.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9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Атом </a:t>
            </a:r>
            <a:r>
              <a:rPr lang="ru-RU" b="1" dirty="0">
                <a:solidFill>
                  <a:prstClr val="black"/>
                </a:solidFill>
              </a:rPr>
              <a:t>– это мельчайшая частица химического </a:t>
            </a:r>
            <a:r>
              <a:rPr lang="ru-RU" b="1" dirty="0" smtClean="0">
                <a:solidFill>
                  <a:prstClr val="black"/>
                </a:solidFill>
              </a:rPr>
              <a:t>элемента, наименьшая часть простых и сложных веществ.</a:t>
            </a:r>
          </a:p>
          <a:p>
            <a:pPr marL="0" lvl="0" indent="0" algn="ctr">
              <a:buNone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N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2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 (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молекула состоит из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вух атомов азота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2400" dirty="0" smtClean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H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O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(молекула состоит из двух атомов водорода и одного атома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кислорда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2400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0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s://arhivurokov.ru/multiurok/html/2017/04/25/s_58ff9d74b171d/618269_2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rhivurokov.ru/multiurok/html/2017/04/25/s_58ff9d74b171d/618269_25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55576"/>
            <a:ext cx="9144000" cy="116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33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Характеристика атома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Заряд ядра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равен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порядковому номеру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Число протонов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равно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порядковому номеру элемента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Число электронов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 порядковому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Число нейтронов</a:t>
            </a:r>
            <a:r>
              <a:rPr lang="en-US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равно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+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Массовое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сумма числа протонов и нейтронов в ядре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</a:t>
            </a:r>
            <a:r>
              <a:rPr lang="ru-RU" baseline="30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0" lv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Массовое число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(A)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равно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относительной атомной массе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48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на примере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Na</a:t>
            </a:r>
          </a:p>
          <a:p>
            <a:pPr>
              <a:buNone/>
            </a:pPr>
            <a:r>
              <a:rPr lang="en-US" dirty="0" smtClean="0"/>
              <a:t>Z (</a:t>
            </a:r>
            <a:r>
              <a:rPr lang="ru-RU" dirty="0" smtClean="0"/>
              <a:t>заряд ядра</a:t>
            </a:r>
            <a:r>
              <a:rPr lang="en-US" dirty="0" smtClean="0"/>
              <a:t>)=</a:t>
            </a:r>
            <a:r>
              <a:rPr lang="en-US" u="sng" dirty="0" smtClean="0"/>
              <a:t>11</a:t>
            </a:r>
            <a:r>
              <a:rPr lang="en-US" dirty="0" smtClean="0"/>
              <a:t> (</a:t>
            </a:r>
            <a:r>
              <a:rPr lang="ru-RU" dirty="0" smtClean="0"/>
              <a:t>т.к порядковый номер 11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+</a:t>
            </a:r>
            <a:r>
              <a:rPr lang="ru-RU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(число протонов) = </a:t>
            </a:r>
            <a:r>
              <a:rPr lang="ru-RU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11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smtClean="0"/>
              <a:t>(</a:t>
            </a:r>
            <a:r>
              <a:rPr lang="ru-RU" dirty="0" smtClean="0"/>
              <a:t>т.к порядковый номер 11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e</a:t>
            </a:r>
            <a:r>
              <a:rPr lang="en-US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(число электронов)=</a:t>
            </a:r>
            <a:r>
              <a:rPr lang="ru-RU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11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smtClean="0"/>
              <a:t>(</a:t>
            </a:r>
            <a:r>
              <a:rPr lang="ru-RU" dirty="0" smtClean="0"/>
              <a:t>т.к порядковый номер 11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0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(число нейтронов)</a:t>
            </a:r>
            <a:r>
              <a:rPr lang="en-US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=23-11=</a:t>
            </a:r>
            <a:r>
              <a:rPr lang="en-US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12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т.к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+</a:t>
            </a:r>
            <a:r>
              <a:rPr lang="ru-RU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Составить для </a:t>
            </a:r>
            <a:r>
              <a:rPr lang="ru-RU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углерода (С) самостоятельно!!!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890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1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Изотопы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  разновидности атомов одного и того же химического элемента,  имеющие одинаковое число протонов, но разное число нейтронов  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857628"/>
            <a:ext cx="5929354" cy="300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30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Химический элемент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 вид атомов с одинаковым зарядом ядра. 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Химические элементы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природе  существуют в виде смесей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изотопов.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1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37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244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Характеристика атома</vt:lpstr>
      <vt:lpstr>Рассмотрим на примере</vt:lpstr>
      <vt:lpstr>Слайд 6</vt:lpstr>
      <vt:lpstr>Изотопы </vt:lpstr>
      <vt:lpstr>Химический элемент</vt:lpstr>
      <vt:lpstr>Слайд 9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U7</dc:creator>
  <cp:lastModifiedBy>KATYA</cp:lastModifiedBy>
  <cp:revision>22</cp:revision>
  <dcterms:created xsi:type="dcterms:W3CDTF">2018-03-06T07:09:27Z</dcterms:created>
  <dcterms:modified xsi:type="dcterms:W3CDTF">2020-04-24T11:04:05Z</dcterms:modified>
</cp:coreProperties>
</file>