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70" r:id="rId3"/>
    <p:sldId id="280" r:id="rId4"/>
    <p:sldId id="273" r:id="rId5"/>
    <p:sldId id="274" r:id="rId6"/>
    <p:sldId id="275" r:id="rId7"/>
    <p:sldId id="27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84067"/>
            <a:ext cx="4927104" cy="3273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/>
              <a:t>Политические партии и общественные движения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40" y="1763489"/>
            <a:ext cx="6180336" cy="3475038"/>
          </a:xfrm>
        </p:spPr>
      </p:pic>
    </p:spTree>
    <p:extLst>
      <p:ext uri="{BB962C8B-B14F-4D97-AF65-F5344CB8AC3E}">
        <p14:creationId xmlns:p14="http://schemas.microsoft.com/office/powerpoint/2010/main" xmlns="" val="360682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9216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92" y="692696"/>
            <a:ext cx="9112163" cy="5429593"/>
          </a:xfrm>
        </p:spPr>
      </p:pic>
    </p:spTree>
    <p:extLst>
      <p:ext uri="{BB962C8B-B14F-4D97-AF65-F5344CB8AC3E}">
        <p14:creationId xmlns:p14="http://schemas.microsoft.com/office/powerpoint/2010/main" xmlns="" val="83152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47573" y="-4769"/>
            <a:ext cx="8748463" cy="4520793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Функции партии.</a:t>
            </a:r>
            <a:br>
              <a:rPr lang="ru-RU" dirty="0" smtClean="0"/>
            </a:br>
            <a:r>
              <a:rPr lang="ru-RU" sz="2800" dirty="0" smtClean="0"/>
              <a:t>1. Политическая </a:t>
            </a:r>
            <a:r>
              <a:rPr lang="ru-RU" sz="2800" b="0" dirty="0" smtClean="0"/>
              <a:t>(овладение властью)</a:t>
            </a:r>
            <a:br>
              <a:rPr lang="ru-RU" sz="2800" b="0" dirty="0" smtClean="0"/>
            </a:br>
            <a:r>
              <a:rPr lang="ru-RU" sz="2800" dirty="0" smtClean="0"/>
              <a:t>2.Представительская </a:t>
            </a:r>
            <a:r>
              <a:rPr lang="ru-RU" sz="2800" b="0" dirty="0" smtClean="0"/>
              <a:t>(выражает интересы)</a:t>
            </a:r>
            <a:br>
              <a:rPr lang="ru-RU" sz="2800" b="0" dirty="0" smtClean="0"/>
            </a:br>
            <a:r>
              <a:rPr lang="ru-RU" sz="2800" dirty="0" smtClean="0"/>
              <a:t>3. Электоральная </a:t>
            </a:r>
            <a:r>
              <a:rPr lang="ru-RU" sz="2800" b="0" dirty="0" smtClean="0"/>
              <a:t>(участие в </a:t>
            </a:r>
            <a:r>
              <a:rPr lang="ru-RU" sz="2800" b="0" dirty="0" err="1" smtClean="0"/>
              <a:t>избир</a:t>
            </a:r>
            <a:r>
              <a:rPr lang="ru-RU" sz="2800" b="0" dirty="0" smtClean="0"/>
              <a:t>. компании)</a:t>
            </a:r>
            <a:br>
              <a:rPr lang="ru-RU" sz="2800" b="0" dirty="0" smtClean="0"/>
            </a:br>
            <a:r>
              <a:rPr lang="ru-RU" sz="2800" dirty="0" smtClean="0"/>
              <a:t>4. Социализация </a:t>
            </a:r>
            <a:r>
              <a:rPr lang="ru-RU" sz="2800" b="0" dirty="0" smtClean="0"/>
              <a:t>(политическая культура)</a:t>
            </a:r>
            <a:br>
              <a:rPr lang="ru-RU" sz="2800" b="0" dirty="0" smtClean="0"/>
            </a:br>
            <a:r>
              <a:rPr lang="ru-RU" sz="2800" dirty="0" smtClean="0"/>
              <a:t>5. Рекруиторская </a:t>
            </a:r>
            <a:r>
              <a:rPr lang="ru-RU" sz="2800" b="0" dirty="0" smtClean="0"/>
              <a:t>(продвижение политических лидеров)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3" y="3178667"/>
            <a:ext cx="6422110" cy="367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1618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496943" cy="612068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i="1" dirty="0" smtClean="0"/>
              <a:t>Классификация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u="sng" dirty="0" smtClean="0"/>
              <a:t>1.</a:t>
            </a:r>
            <a:r>
              <a:rPr lang="ru-RU" sz="2800" u="sng" dirty="0" smtClean="0"/>
              <a:t>По способу организации</a:t>
            </a:r>
            <a:br>
              <a:rPr lang="ru-RU" sz="2800" u="sng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Парламентские           Массовые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2. </a:t>
            </a:r>
            <a:r>
              <a:rPr lang="ru-RU" sz="2800" u="sng" dirty="0" smtClean="0"/>
              <a:t>По отношению к власти</a:t>
            </a:r>
            <a:br>
              <a:rPr lang="ru-RU" sz="2800" u="sng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Правящие       Оппозиционные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3. </a:t>
            </a:r>
            <a:r>
              <a:rPr lang="ru-RU" sz="2800" u="sng" dirty="0" smtClean="0"/>
              <a:t>По типу членства</a:t>
            </a:r>
            <a:br>
              <a:rPr lang="ru-RU" sz="2800" u="sng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открытые      закрытые</a:t>
            </a:r>
            <a:br>
              <a:rPr lang="ru-RU" sz="2800" dirty="0" smtClean="0"/>
            </a:br>
            <a:endParaRPr lang="ru-RU" sz="28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203848" y="1628800"/>
            <a:ext cx="108012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868144" y="1628800"/>
            <a:ext cx="108012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987824" y="3429000"/>
            <a:ext cx="108012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652120" y="3429000"/>
            <a:ext cx="86409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419872" y="5229200"/>
            <a:ext cx="86409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436096" y="5229200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2795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3" y="332656"/>
            <a:ext cx="8136904" cy="612068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u="sng" dirty="0" smtClean="0"/>
              <a:t>4.По отношению к обществу</a:t>
            </a:r>
            <a:r>
              <a:rPr lang="ru-RU" sz="3200" u="sng" dirty="0" smtClean="0"/>
              <a:t/>
            </a:r>
            <a:br>
              <a:rPr lang="ru-RU" sz="3200" u="sng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2800" dirty="0" smtClean="0"/>
              <a:t>революционные    либеральные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консервативные  реакционные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5. </a:t>
            </a:r>
            <a:r>
              <a:rPr lang="ru-RU" sz="2800" u="sng" dirty="0"/>
              <a:t>П</a:t>
            </a:r>
            <a:r>
              <a:rPr lang="ru-RU" sz="2800" u="sng" dirty="0" smtClean="0"/>
              <a:t>о типу политической программы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левые      правые    центристские</a:t>
            </a:r>
            <a:endParaRPr lang="ru-RU" sz="28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483768" y="980728"/>
            <a:ext cx="115212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940152" y="980728"/>
            <a:ext cx="108012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4093811" y="912266"/>
            <a:ext cx="432048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332630" y="912266"/>
            <a:ext cx="576064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483768" y="3501008"/>
            <a:ext cx="1610043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4525859" y="3501008"/>
            <a:ext cx="334173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724128" y="3501008"/>
            <a:ext cx="115212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7566" y="4725144"/>
            <a:ext cx="3195401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6730" y="4509120"/>
            <a:ext cx="2741964" cy="187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53" y="4827696"/>
            <a:ext cx="3059832" cy="20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1001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7686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u="sng" dirty="0" smtClean="0"/>
              <a:t>Задание:</a:t>
            </a:r>
            <a:r>
              <a:rPr lang="ru-RU" sz="2800" dirty="0" smtClean="0"/>
              <a:t> Признаки </a:t>
            </a:r>
            <a:r>
              <a:rPr lang="ru-RU" sz="2800" dirty="0" smtClean="0"/>
              <a:t>политических партий и общественного движения</a:t>
            </a: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925616"/>
            <a:ext cx="3384376" cy="1902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78779"/>
            <a:ext cx="3687936" cy="245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1" y="1124745"/>
          <a:ext cx="8712969" cy="3240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/>
                <a:gridCol w="2904323"/>
                <a:gridCol w="2904323"/>
              </a:tblGrid>
              <a:tr h="65067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Критерии сравнения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Политические партии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Общественные движения</a:t>
                      </a:r>
                      <a:endParaRPr lang="ru-RU" dirty="0"/>
                    </a:p>
                  </a:txBody>
                  <a:tcPr/>
                </a:tc>
              </a:tr>
              <a:tr h="644162">
                <a:tc>
                  <a:txBody>
                    <a:bodyPr/>
                    <a:lstStyle/>
                    <a:p>
                      <a:r>
                        <a:rPr lang="ru-RU" dirty="0" smtClean="0"/>
                        <a:t>1. Определение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0678">
                <a:tc>
                  <a:txBody>
                    <a:bodyPr/>
                    <a:lstStyle/>
                    <a:p>
                      <a:r>
                        <a:rPr lang="ru-RU" dirty="0" smtClean="0"/>
                        <a:t>2. Формы политической активности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0678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r>
                        <a:rPr lang="ru-RU" baseline="0" dirty="0" smtClean="0"/>
                        <a:t> Типология (типы, виды)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4162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smtClean="0"/>
                        <a:t>Способы формирования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3144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345</TotalTime>
  <Words>47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Политические партии и общественные движения</vt:lpstr>
      <vt:lpstr>Слайд 2</vt:lpstr>
      <vt:lpstr>Слайд 3</vt:lpstr>
      <vt:lpstr>Функции партии. 1. Политическая (овладение властью) 2.Представительская (выражает интересы) 3. Электоральная (участие в избир. компании) 4. Социализация (политическая культура) 5. Рекруиторская (продвижение политических лидеров) </vt:lpstr>
      <vt:lpstr>Классификация 1.По способу организации  Парламентские           Массовые  2. По отношению к власти  Правящие       Оппозиционные  3. По типу членства  открытые      закрытые </vt:lpstr>
      <vt:lpstr>4.По отношению к обществу  революционные    либеральные  консервативные  реакционные  5. По типу политической программы  левые      правые    центристские</vt:lpstr>
      <vt:lpstr>Задание: Признаки политических партий и общественного движения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Участие граждан в политической жизни.</dc:title>
  <cp:lastModifiedBy>Andrei</cp:lastModifiedBy>
  <cp:revision>27</cp:revision>
  <dcterms:modified xsi:type="dcterms:W3CDTF">2020-05-10T18:19:48Z</dcterms:modified>
</cp:coreProperties>
</file>