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80" r:id="rId2"/>
    <p:sldId id="275" r:id="rId3"/>
    <p:sldId id="276" r:id="rId4"/>
    <p:sldId id="278" r:id="rId5"/>
    <p:sldId id="281" r:id="rId6"/>
    <p:sldId id="277" r:id="rId7"/>
    <p:sldId id="284" r:id="rId8"/>
    <p:sldId id="28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263D5-E4D5-4009-A46F-6464E824A133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61AAFB-DC6F-4205-944B-8D0385D44E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753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D8DFF4A-0423-4E29-BD47-C2B3BCA8463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FF4A-0423-4E29-BD47-C2B3BCA8463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FF4A-0423-4E29-BD47-C2B3BCA8463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8DFF4A-0423-4E29-BD47-C2B3BCA8463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8DFF4A-0423-4E29-BD47-C2B3BCA8463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FF4A-0423-4E29-BD47-C2B3BCA8463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FF4A-0423-4E29-BD47-C2B3BCA8463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8DFF4A-0423-4E29-BD47-C2B3BCA8463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FF4A-0423-4E29-BD47-C2B3BCA8463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8DFF4A-0423-4E29-BD47-C2B3BCA8463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8DFF4A-0423-4E29-BD47-C2B3BCA8463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8DFF4A-0423-4E29-BD47-C2B3BCA8463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1714488"/>
            <a:ext cx="6172200" cy="1894362"/>
          </a:xfrm>
        </p:spPr>
        <p:txBody>
          <a:bodyPr/>
          <a:lstStyle/>
          <a:p>
            <a:r>
              <a:rPr lang="ru-RU" dirty="0" smtClean="0"/>
              <a:t>Изомеры и гомологи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 descr="https://bb31e6b6-a-62cb3a1a-s-sites.googlegroups.com/site/himulacom/zvonok-na-urok/9-klass---vtoroj-god-obucenia/urok-no57-pervonacalnye-svedenia-o-stroenii-organiceskih-vesestv-osnovnye-polozenia-teorii-stroenia-organiceskih-soedinenij-a-m-butlerova/3.jpg?attachauth=ANoY7coCD1zrKZB_trCkgPKg7sg3a2u5zev9FoV8JEm40npX024kKjSXmpTrSzQ2gFfORRBYRCE8aK7bDqALCV4fqf6go4Oz9lccGW--eCn13JY7uHj2d78YFESktS8wIt13yv0vcx2L3rJen9DG7PUiUaFvPGPwQy4St_JMqfy2D5I-FLCCRXE7Gj39nMBh2-9eKnfg2v43zePJ71XJFHQNQtqLG64IgoFE5zG7gW1LxSfB6xLDtjsxkR2aAyaUDOuIFZLTMWEdaG3CeJmtMP1wpfOLh4twKFlOc3LOI6YuYaBlpmTBue4HYTyo9GsGYOzvZPdD_iBkZvsdD3Pjh5YzuaojavzNYkLy7dx-8ANZXU1N55DRpyhS4sOOEo5bmTRaQFD72nmVaRLhLFtrojCZea7wmmvmJU_A0HzCyqkADUw5LERaY6GPbon7bezkfWz2h76HnhWe&amp;attredirects=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874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61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s://fsd.kopilkaurokov.ru/up/html/2019/01/18/k_5c41907f00d17/img_user_file_5c41907f9b759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7953473" cy="59651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1,4,5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Задание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ru-RU" dirty="0" smtClean="0"/>
              <a:t>	Составьте все изомеры для вещества молекулярная формула которого С</a:t>
            </a:r>
            <a:r>
              <a:rPr lang="ru-RU" baseline="-25000" dirty="0" smtClean="0"/>
              <a:t>5</a:t>
            </a:r>
            <a:r>
              <a:rPr lang="ru-RU" dirty="0" smtClean="0"/>
              <a:t>Н</a:t>
            </a:r>
            <a:r>
              <a:rPr lang="ru-RU" baseline="-25000" dirty="0" smtClean="0"/>
              <a:t>12</a:t>
            </a:r>
            <a:r>
              <a:rPr lang="ru-RU" dirty="0" smtClean="0"/>
              <a:t> 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1714488"/>
            <a:ext cx="6172200" cy="1894362"/>
          </a:xfrm>
        </p:spPr>
        <p:txBody>
          <a:bodyPr/>
          <a:lstStyle/>
          <a:p>
            <a:r>
              <a:rPr lang="ru-RU" dirty="0" smtClean="0"/>
              <a:t>Классификация органических веществ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s://my-dict.ru/media/a/2019/03/24/5e151c974b4821064b0c43ff/0_5e22bac15df0e7.64712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43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289</TotalTime>
  <Words>9</Words>
  <Application>Microsoft Office PowerPoint</Application>
  <PresentationFormat>Экран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Изомеры и гомологи</vt:lpstr>
      <vt:lpstr>Слайд 2</vt:lpstr>
      <vt:lpstr>Слайд 3</vt:lpstr>
      <vt:lpstr>Слайд 4</vt:lpstr>
      <vt:lpstr>Ответ</vt:lpstr>
      <vt:lpstr>Задание</vt:lpstr>
      <vt:lpstr>Классификация органических веществ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U7</dc:creator>
  <cp:lastModifiedBy>KATYA</cp:lastModifiedBy>
  <cp:revision>30</cp:revision>
  <dcterms:created xsi:type="dcterms:W3CDTF">2018-05-06T07:06:58Z</dcterms:created>
  <dcterms:modified xsi:type="dcterms:W3CDTF">2020-05-17T16:19:05Z</dcterms:modified>
</cp:coreProperties>
</file>