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92" r:id="rId5"/>
    <p:sldId id="273" r:id="rId6"/>
    <p:sldId id="261" r:id="rId7"/>
    <p:sldId id="262" r:id="rId8"/>
    <p:sldId id="263" r:id="rId9"/>
    <p:sldId id="267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4822" y="2143116"/>
            <a:ext cx="5138946" cy="174754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углеводы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1. Глюкоза как альдегид: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</a:t>
            </a:r>
            <a:r>
              <a:rPr lang="ru-RU" dirty="0" smtClean="0"/>
              <a:t>осстановление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2071678"/>
            <a:ext cx="6048397" cy="3748102"/>
          </a:xfrm>
          <a:prstGeom prst="rect">
            <a:avLst/>
          </a:prstGeom>
          <a:noFill/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0" name="Picture 4" descr="E:\Занятие 7,8\картинки для прокта\сорби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2071678"/>
            <a:ext cx="1868361" cy="2185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Глюкоза как многоатомный спирт: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171" name="Picture 3" descr="http://900igr.net/datas/khimija/Uglevody-khimija/0018-018-3.-Kak-i-vse-mnogoatomnye-spirty-gljukoza-s-gidroksidom-medi-I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428736"/>
            <a:ext cx="6929486" cy="3857104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</p:pic>
      <p:sp>
        <p:nvSpPr>
          <p:cNvPr id="7" name="Овал 6"/>
          <p:cNvSpPr/>
          <p:nvPr/>
        </p:nvSpPr>
        <p:spPr>
          <a:xfrm>
            <a:off x="1857356" y="5000636"/>
            <a:ext cx="1143008" cy="28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69" name="Picture 1" descr="H:\Занятие 7,8\картинки для прокта\P48pic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4346" y="4857736"/>
            <a:ext cx="1878182" cy="200026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71736" y="4786322"/>
            <a:ext cx="642942" cy="57150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85984" y="5857892"/>
            <a:ext cx="4429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Написать в виде схемы, переписывать не нужно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</a:t>
            </a:r>
            <a:r>
              <a:rPr lang="ru-RU" b="1" dirty="0" smtClean="0"/>
              <a:t> 3.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Специфические свойства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3" name="Picture 3" descr="E:\Занятие 7,8\картинки для прокта\бегуны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4195560" y="3133205"/>
            <a:ext cx="1978429" cy="1429789"/>
          </a:xfrm>
          <a:prstGeom prst="rect">
            <a:avLst/>
          </a:prstGeom>
          <a:noFill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000240"/>
            <a:ext cx="8142287" cy="3581400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7" name="Управляющая кнопка: назад 6">
            <a:hlinkClick r:id="rId4" action="ppaction://hlinksldjump" highlightClick="1"/>
          </p:cNvPr>
          <p:cNvSpPr/>
          <p:nvPr/>
        </p:nvSpPr>
        <p:spPr>
          <a:xfrm>
            <a:off x="642910" y="6215082"/>
            <a:ext cx="328036" cy="256598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История названия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3429000"/>
            <a:ext cx="7498080" cy="4800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Первые представители класса по составу отвечали общей формуле </a:t>
            </a:r>
          </a:p>
          <a:p>
            <a:pPr>
              <a:buNone/>
            </a:pPr>
            <a:r>
              <a:rPr lang="ru-RU" sz="4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</a:t>
            </a:r>
            <a:r>
              <a:rPr lang="ru-RU" sz="4800" b="1" i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ru-RU" sz="4800" b="1" i="1" baseline="-250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</a:t>
            </a:r>
            <a:r>
              <a:rPr lang="ru-RU" sz="4800" b="1" i="1" baseline="-25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48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O)</a:t>
            </a:r>
            <a:r>
              <a:rPr lang="ru-RU" sz="4800" b="1" i="1" baseline="-250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endParaRPr lang="ru-RU" sz="4800" b="1" i="1" baseline="-250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 есть : 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40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C * n</a:t>
            </a:r>
            <a:r>
              <a:rPr lang="ru-RU" sz="40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</a:t>
            </a:r>
            <a:r>
              <a:rPr lang="ru-RU" sz="4000" b="1" i="1" baseline="-25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40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endParaRPr lang="ru-RU" sz="40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углеводов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8077167" cy="519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Управляющая кнопка: назад 3">
            <a:hlinkClick r:id="rId3" action="ppaction://hlinksldjump" highlightClick="1"/>
          </p:cNvPr>
          <p:cNvSpPr/>
          <p:nvPr/>
        </p:nvSpPr>
        <p:spPr>
          <a:xfrm>
            <a:off x="642910" y="6143644"/>
            <a:ext cx="328036" cy="256598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320"/>
            <a:ext cx="7790712" cy="4083374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/>
            </a:r>
            <a:br>
              <a:rPr lang="ru-RU" sz="6000" b="1" dirty="0" smtClean="0"/>
            </a:br>
            <a:r>
              <a:rPr lang="ru-RU" sz="6000" b="1" dirty="0" smtClean="0"/>
              <a:t>Моносахариды. </a:t>
            </a:r>
            <a:endParaRPr lang="ru-RU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Глюкоза и Фруктоза </a:t>
            </a:r>
            <a:r>
              <a:rPr lang="ru-RU" b="1" i="1" dirty="0" smtClean="0"/>
              <a:t>– </a:t>
            </a:r>
            <a:r>
              <a:rPr lang="ru-RU" b="1" i="1" dirty="0" smtClean="0"/>
              <a:t>изомеры</a:t>
            </a:r>
            <a:endParaRPr lang="ru-RU" b="1" i="1" dirty="0"/>
          </a:p>
        </p:txBody>
      </p:sp>
      <p:pic>
        <p:nvPicPr>
          <p:cNvPr id="14341" name="Picture 5" descr="E:\Занятие 7,8\картинки для прокта\мед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00100" y="5072074"/>
            <a:ext cx="2196626" cy="162773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285860"/>
            <a:ext cx="1928826" cy="1123114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286124"/>
            <a:ext cx="3381375" cy="1552575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357562"/>
            <a:ext cx="3343275" cy="1533525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14342" name="Picture 6" descr="E:\Занятие 7,8\картинки для прокта\фрукты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6858016" y="5143512"/>
            <a:ext cx="1928826" cy="144810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3500430" y="1214422"/>
            <a:ext cx="3571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Имеют одинаковую молекулярную формулу, но разное строение!!!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7224" y="2571744"/>
            <a:ext cx="3000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Фруктоза - </a:t>
            </a:r>
            <a:r>
              <a:rPr lang="ru-RU" sz="2400" dirty="0" err="1" smtClean="0"/>
              <a:t>кетоспирт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429256" y="2500306"/>
            <a:ext cx="30003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Глюко</a:t>
            </a:r>
            <a:r>
              <a:rPr lang="ru-RU" sz="2400" dirty="0" smtClean="0"/>
              <a:t>за - </a:t>
            </a:r>
            <a:r>
              <a:rPr lang="ru-RU" sz="2400" dirty="0" err="1" smtClean="0"/>
              <a:t>альдегидо</a:t>
            </a:r>
            <a:r>
              <a:rPr lang="ru-RU" sz="2400" dirty="0" err="1" smtClean="0"/>
              <a:t>спирт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/>
          <a:lstStyle/>
          <a:p>
            <a:r>
              <a:rPr lang="ru-RU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Глюкоза - виноградный сахар</a:t>
            </a:r>
            <a:endParaRPr lang="ru-RU" b="1" i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встречается почти во всех органах растения</a:t>
            </a: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плодах,</a:t>
            </a: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корнях,</a:t>
            </a: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листьях, </a:t>
            </a:r>
            <a:endParaRPr lang="en-US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цветах; 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 много глюкозы 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соке     винограда и </a:t>
            </a: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спелых фруктах, ягодах. </a:t>
            </a:r>
          </a:p>
        </p:txBody>
      </p:sp>
      <p:pic>
        <p:nvPicPr>
          <p:cNvPr id="3078" name="Picture 6" descr="E:\Занятие 7,8\картинки для прокта\виоград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600229" y="2357430"/>
            <a:ext cx="2543771" cy="190817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pic>
        <p:nvPicPr>
          <p:cNvPr id="3077" name="Picture 5" descr="E:\Занятие 7,8\картинки для прокта\виноградный сок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43702" y="4572008"/>
            <a:ext cx="2329474" cy="214311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глюкоза присутствует в животных организмах;</a:t>
            </a:r>
          </a:p>
          <a:p>
            <a:pPr>
              <a:buFont typeface="Wingdings" pitchFamily="2" charset="2"/>
              <a:buChar char="Ø"/>
            </a:pPr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крови человека ее содержится примерно 0,1 %.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315" name="Picture 3" descr="E:\Занятие 7,8\картинки для прокта\р-р глюкоз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929066"/>
            <a:ext cx="2999113" cy="2252667"/>
          </a:xfrm>
          <a:prstGeom prst="rect">
            <a:avLst/>
          </a:prstGeom>
          <a:noFill/>
        </p:spPr>
      </p:pic>
      <p:pic>
        <p:nvPicPr>
          <p:cNvPr id="13316" name="Picture 4" descr="E:\Занятие 7,8\картинки для прокта\табл. глюкозы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7449146" y="3714752"/>
            <a:ext cx="1694854" cy="2786062"/>
          </a:xfrm>
          <a:prstGeom prst="rect">
            <a:avLst/>
          </a:prstGeom>
          <a:noFill/>
        </p:spPr>
      </p:pic>
      <p:pic>
        <p:nvPicPr>
          <p:cNvPr id="14338" name="Picture 2" descr="http://www.hemofenix.ru/images/b_blood_syste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214290"/>
            <a:ext cx="3299770" cy="24369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Физические свойства глюкозы</a:t>
            </a:r>
            <a:endParaRPr lang="ru-RU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бесцветное кристаллическое вещество,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хорошо растворимое в воде, 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сладкое на вкус (лат. «</a:t>
            </a:r>
            <a:r>
              <a:rPr lang="ru-RU" b="1" i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глюкос</a:t>
            </a: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– сладкий).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098" name="Picture 2" descr="E:\Занятие 7,8\картинки для прокта\глюкоза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276850" y="2396692"/>
            <a:ext cx="3657600" cy="291869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endParaRPr lang="ru-RU" b="1" i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E:\Занятие 7,8\картинки для прокта\химия глюкоз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5403" y="285728"/>
            <a:ext cx="8098597" cy="5929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</TotalTime>
  <Words>130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Слайд 1</vt:lpstr>
      <vt:lpstr> История названия</vt:lpstr>
      <vt:lpstr>Классификация углеводов</vt:lpstr>
      <vt:lpstr> Моносахариды. </vt:lpstr>
      <vt:lpstr>Глюкоза и Фруктоза – изомеры</vt:lpstr>
      <vt:lpstr>Глюкоза - виноградный сахар</vt:lpstr>
      <vt:lpstr>Слайд 7</vt:lpstr>
      <vt:lpstr>Физические свойства глюкозы</vt:lpstr>
      <vt:lpstr>Слайд 9</vt:lpstr>
      <vt:lpstr>1. Глюкоза как альдегид:</vt:lpstr>
      <vt:lpstr>2. Глюкоза как многоатомный спирт:</vt:lpstr>
      <vt:lpstr>    3. Специфические свойства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Возможности Power Point для разработки наглядных пособий </dc:title>
  <cp:lastModifiedBy>KATYA</cp:lastModifiedBy>
  <cp:revision>81</cp:revision>
  <dcterms:modified xsi:type="dcterms:W3CDTF">2020-05-15T11:29:57Z</dcterms:modified>
</cp:coreProperties>
</file>