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0" r:id="rId4"/>
    <p:sldId id="266" r:id="rId5"/>
    <p:sldId id="267" r:id="rId6"/>
    <p:sldId id="268" r:id="rId7"/>
    <p:sldId id="297" r:id="rId8"/>
    <p:sldId id="269" r:id="rId9"/>
    <p:sldId id="29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такое проблемное сочинение?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– объем</a:t>
            </a:r>
          </a:p>
          <a:p>
            <a:r>
              <a:rPr lang="ru-RU" dirty="0" smtClean="0"/>
              <a:t>2 – самостоятельность</a:t>
            </a:r>
          </a:p>
          <a:p>
            <a:r>
              <a:rPr lang="ru-RU" dirty="0" smtClean="0"/>
              <a:t>3 – раскрытие темы</a:t>
            </a:r>
          </a:p>
          <a:p>
            <a:r>
              <a:rPr lang="ru-RU" dirty="0" smtClean="0"/>
              <a:t>4 – литературный аргумент</a:t>
            </a:r>
          </a:p>
          <a:p>
            <a:r>
              <a:rPr lang="ru-RU" dirty="0" smtClean="0"/>
              <a:t>4 – композиция</a:t>
            </a:r>
          </a:p>
          <a:p>
            <a:r>
              <a:rPr lang="ru-RU" dirty="0" smtClean="0"/>
              <a:t>6 - грамотность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Тема –понятие (самая широкая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Требует создания своего ( своих ) тезиса по предложенной </a:t>
            </a:r>
            <a:r>
              <a:rPr lang="ru-RU" dirty="0" smtClean="0"/>
              <a:t>теме</a:t>
            </a:r>
          </a:p>
          <a:p>
            <a:pPr algn="ctr"/>
            <a:r>
              <a:rPr lang="ru-RU" sz="4000" b="1" dirty="0" smtClean="0"/>
              <a:t>Тема-суждение</a:t>
            </a:r>
            <a:endParaRPr lang="ru-RU" sz="4000" b="1" dirty="0" smtClean="0"/>
          </a:p>
          <a:p>
            <a:pPr>
              <a:buNone/>
            </a:pPr>
            <a:r>
              <a:rPr lang="ru-RU" sz="2800" dirty="0" smtClean="0"/>
              <a:t>Требует разъяснения суждения своим тезисом</a:t>
            </a:r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4000" b="1" dirty="0" smtClean="0"/>
              <a:t>Тема-вопрос</a:t>
            </a:r>
          </a:p>
          <a:p>
            <a:pPr>
              <a:buNone/>
            </a:pPr>
            <a:r>
              <a:rPr lang="ru-RU" sz="2800" dirty="0" smtClean="0"/>
              <a:t>Требует ответа на вопрос в виде тезиса</a:t>
            </a:r>
          </a:p>
          <a:p>
            <a:pPr algn="ctr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 сочинения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Вступление. Ввод в тему</a:t>
            </a:r>
          </a:p>
          <a:p>
            <a:r>
              <a:rPr lang="ru-RU" dirty="0" smtClean="0"/>
              <a:t>Тезис. Утверждение по теме</a:t>
            </a:r>
          </a:p>
          <a:p>
            <a:r>
              <a:rPr lang="ru-RU" dirty="0" smtClean="0"/>
              <a:t>Переход к аргументам </a:t>
            </a:r>
          </a:p>
          <a:p>
            <a:r>
              <a:rPr lang="ru-RU" dirty="0" smtClean="0"/>
              <a:t>Первый пример</a:t>
            </a:r>
          </a:p>
          <a:p>
            <a:r>
              <a:rPr lang="ru-RU" dirty="0" smtClean="0"/>
              <a:t> Второй пример</a:t>
            </a:r>
          </a:p>
          <a:p>
            <a:r>
              <a:rPr lang="ru-RU" dirty="0" smtClean="0"/>
              <a:t>Заключение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чего начать работу?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Всегда нужно на черновике написать ТЕЗИС.</a:t>
            </a:r>
          </a:p>
          <a:p>
            <a:r>
              <a:rPr lang="ru-RU" dirty="0" smtClean="0"/>
              <a:t>Формулируешь тезис сам</a:t>
            </a:r>
          </a:p>
          <a:p>
            <a:r>
              <a:rPr lang="ru-RU" dirty="0" smtClean="0"/>
              <a:t>Отвечаешь на вопрос</a:t>
            </a:r>
          </a:p>
          <a:p>
            <a:r>
              <a:rPr lang="ru-RU" dirty="0" smtClean="0"/>
              <a:t>Перефразируешь суждение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дальше?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Продумываем аргументы, которые можно использовать.</a:t>
            </a:r>
          </a:p>
          <a:p>
            <a:r>
              <a:rPr lang="ru-RU" dirty="0" smtClean="0"/>
              <a:t>Как они помогут иллюстрировать, аргументировать и доказать ваш ТЕЗИС.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построить аргумент?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Автор и название произведения.</a:t>
            </a:r>
          </a:p>
          <a:p>
            <a:r>
              <a:rPr lang="ru-RU" dirty="0" smtClean="0"/>
              <a:t>Общая характеристика произведения</a:t>
            </a:r>
          </a:p>
          <a:p>
            <a:r>
              <a:rPr lang="ru-RU" dirty="0" smtClean="0"/>
              <a:t>Герои, помогающие раскрывать тезис.</a:t>
            </a:r>
          </a:p>
          <a:p>
            <a:r>
              <a:rPr lang="ru-RU" dirty="0" smtClean="0"/>
              <a:t>Сцены, эпизоды, картины, иллюстрирующие вашу мысль.</a:t>
            </a:r>
          </a:p>
          <a:p>
            <a:r>
              <a:rPr lang="ru-RU" dirty="0" smtClean="0"/>
              <a:t>Идеи автора (если уместно), подтверждающие тезис.</a:t>
            </a:r>
          </a:p>
          <a:p>
            <a:r>
              <a:rPr lang="ru-RU" dirty="0" err="1" smtClean="0"/>
              <a:t>Микровывод</a:t>
            </a:r>
            <a:r>
              <a:rPr lang="ru-RU" dirty="0" smtClean="0"/>
              <a:t> с использование ключевых слов из темы сочинения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17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конце?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Продумываешь вступление и заключение.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нравственная красота человека?</a:t>
            </a:r>
          </a:p>
          <a:p>
            <a:r>
              <a:rPr lang="ru-RU" dirty="0" smtClean="0"/>
              <a:t>Что такое сострадание?</a:t>
            </a:r>
          </a:p>
          <a:p>
            <a:r>
              <a:rPr lang="ru-RU" dirty="0" smtClean="0"/>
              <a:t>В каких поступках проявляется доброта?</a:t>
            </a:r>
          </a:p>
          <a:p>
            <a:r>
              <a:rPr lang="ru-RU" dirty="0" smtClean="0"/>
              <a:t>Согласны ли вы с утверждением: «Истинная доброта бескорыстна?»</a:t>
            </a:r>
          </a:p>
          <a:p>
            <a:r>
              <a:rPr lang="ru-RU" dirty="0" smtClean="0"/>
              <a:t>Что значит жить по совести?</a:t>
            </a:r>
          </a:p>
          <a:p>
            <a:r>
              <a:rPr lang="ru-RU" dirty="0" smtClean="0"/>
              <a:t>Маленький человек в тоталитарном государстве.</a:t>
            </a:r>
          </a:p>
          <a:p>
            <a:r>
              <a:rPr lang="ru-RU" dirty="0" smtClean="0"/>
              <a:t>Кто такой праведник?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21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212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Что такое проблемное сочинение?</vt:lpstr>
      <vt:lpstr>Критерии</vt:lpstr>
      <vt:lpstr>Тема –понятие (самая широкая)</vt:lpstr>
      <vt:lpstr>Композиция сочинения</vt:lpstr>
      <vt:lpstr>С чего начать работу?</vt:lpstr>
      <vt:lpstr>Что дальше?</vt:lpstr>
      <vt:lpstr>Как построить аргумент?</vt:lpstr>
      <vt:lpstr>В конце?</vt:lpstr>
      <vt:lpstr>Темы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итоговое сочинение?</dc:title>
  <dc:creator>Таня</dc:creator>
  <cp:lastModifiedBy>Я</cp:lastModifiedBy>
  <cp:revision>41</cp:revision>
  <dcterms:created xsi:type="dcterms:W3CDTF">2015-10-06T18:09:21Z</dcterms:created>
  <dcterms:modified xsi:type="dcterms:W3CDTF">2020-05-18T07:13:28Z</dcterms:modified>
</cp:coreProperties>
</file>