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4" r:id="rId5"/>
    <p:sldId id="258" r:id="rId6"/>
    <p:sldId id="271" r:id="rId7"/>
    <p:sldId id="266" r:id="rId8"/>
    <p:sldId id="259" r:id="rId9"/>
    <p:sldId id="265" r:id="rId10"/>
    <p:sldId id="272" r:id="rId11"/>
    <p:sldId id="27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«Путь исканий Пьера Безухова»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Т.2. Часть1.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Разрыв с </a:t>
            </a:r>
            <a:r>
              <a:rPr lang="ru-RU" dirty="0" smtClean="0"/>
              <a:t>Элен (гл. 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266928" cy="554461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«Я </a:t>
            </a:r>
            <a:r>
              <a:rPr lang="ru-RU" sz="2000" dirty="0"/>
              <a:t>убил </a:t>
            </a:r>
            <a:r>
              <a:rPr lang="ru-RU" sz="2000" i="1" dirty="0"/>
              <a:t>любовника,</a:t>
            </a:r>
            <a:r>
              <a:rPr lang="ru-RU" sz="2000" dirty="0"/>
              <a:t> да, убил любовника своей жены. Да, это было. Отчего? Как я дошел до этого? — Оттого, что ты женился на ней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«…она </a:t>
            </a:r>
            <a:r>
              <a:rPr lang="ru-RU" sz="2000" dirty="0"/>
              <a:t>развратная женщина: сказал себе это страшное слово, и все стало ясно</a:t>
            </a:r>
            <a:r>
              <a:rPr lang="ru-RU" sz="2000" dirty="0" smtClean="0"/>
              <a:t>!»</a:t>
            </a:r>
          </a:p>
          <a:p>
            <a:r>
              <a:rPr lang="ru-RU" sz="2000" dirty="0" smtClean="0"/>
              <a:t>«…не </a:t>
            </a:r>
            <a:r>
              <a:rPr lang="ru-RU" sz="2000" dirty="0"/>
              <a:t>дура, чтобы желать иметь детей, и что от </a:t>
            </a:r>
            <a:r>
              <a:rPr lang="ru-RU" sz="2000" i="1" dirty="0"/>
              <a:t>меня</a:t>
            </a:r>
            <a:r>
              <a:rPr lang="ru-RU" sz="2000" dirty="0"/>
              <a:t> детей у нее не будет</a:t>
            </a:r>
            <a:r>
              <a:rPr lang="ru-RU" sz="2000" dirty="0" smtClean="0"/>
              <a:t>».</a:t>
            </a:r>
          </a:p>
          <a:p>
            <a:r>
              <a:rPr lang="ru-RU" sz="2000" b="1" dirty="0" smtClean="0"/>
              <a:t>Последний разговор</a:t>
            </a:r>
          </a:p>
          <a:p>
            <a:r>
              <a:rPr lang="ru-RU" sz="2000" dirty="0" smtClean="0"/>
              <a:t>«Расстаться</a:t>
            </a:r>
            <a:r>
              <a:rPr lang="ru-RU" sz="2000" dirty="0"/>
              <a:t>, извольте, только ежели вы дадите мне состояние, — сказала </a:t>
            </a:r>
            <a:r>
              <a:rPr lang="ru-RU" sz="2000" dirty="0" smtClean="0"/>
              <a:t>Элен…»</a:t>
            </a:r>
          </a:p>
          <a:p>
            <a:r>
              <a:rPr lang="ru-RU" sz="2000" dirty="0" smtClean="0"/>
              <a:t>«Я </a:t>
            </a:r>
            <a:r>
              <a:rPr lang="ru-RU" sz="2000" dirty="0"/>
              <a:t>тебя убью! — закричал он и, схватив со стола мраморную доску с неизвестной еще ему </a:t>
            </a:r>
            <a:r>
              <a:rPr lang="ru-RU" sz="2000" dirty="0" smtClean="0"/>
              <a:t>силой…»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/>
              <a:t>Через неделю Пьер выдал жене доверенность на управление всеми великорусскими имениями, что составляло </a:t>
            </a:r>
            <a:r>
              <a:rPr lang="ru-RU" sz="2000" dirty="0" err="1"/>
              <a:t>бо́льшую</a:t>
            </a:r>
            <a:r>
              <a:rPr lang="ru-RU" sz="2000" dirty="0"/>
              <a:t> половину его состояния, и один уехал в Петербург.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212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смысла жизни, поиск своего пути ведет Пьера к серьезным </a:t>
            </a:r>
            <a:r>
              <a:rPr lang="ru-RU" dirty="0" smtClean="0"/>
              <a:t>разочарованиям</a:t>
            </a:r>
            <a:r>
              <a:rPr lang="ru-RU" dirty="0" smtClean="0"/>
              <a:t>: в любви, браке, в дружбе.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Происходит переоценка ценностей. </a:t>
            </a:r>
            <a:r>
              <a:rPr lang="ru-RU" dirty="0" smtClean="0"/>
              <a:t>Открытия </a:t>
            </a:r>
            <a:r>
              <a:rPr lang="ru-RU" dirty="0" smtClean="0"/>
              <a:t>Пьера заставляют его продолжить </a:t>
            </a:r>
            <a:r>
              <a:rPr lang="ru-RU" dirty="0" smtClean="0"/>
              <a:t>поиски.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ДЗ</a:t>
            </a:r>
            <a:br>
              <a:rPr lang="ru-RU" dirty="0" smtClean="0"/>
            </a:br>
            <a:r>
              <a:rPr lang="ru-RU" dirty="0" smtClean="0"/>
              <a:t>Рассмотреть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Семья Болконских. Возвращение Андрея. Рождение ребенка. (7,8,9) 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Развлечения </a:t>
            </a:r>
            <a:r>
              <a:rPr lang="ru-RU" dirty="0"/>
              <a:t>Николая в Москве (гл.10-16) Часть 2. Размышления Пьера о жизни. Встреча со старым масоном. Прием Пьера в масонскую  ложу. (гл..1-6)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60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Проверочная работа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1 вариант</a:t>
            </a:r>
          </a:p>
          <a:p>
            <a:r>
              <a:rPr lang="ru-RU" b="1" dirty="0" smtClean="0"/>
              <a:t>Раскройте события в сюжете «Дуэль Пьера».</a:t>
            </a:r>
          </a:p>
          <a:p>
            <a:r>
              <a:rPr lang="ru-RU" b="1" dirty="0" smtClean="0"/>
              <a:t>Проанализируйте, какие разочарования, испытания или переоценка ценностей выпадают на судьбу героя?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2 вариант</a:t>
            </a:r>
          </a:p>
          <a:p>
            <a:r>
              <a:rPr lang="ru-RU" b="1" dirty="0" smtClean="0"/>
              <a:t>Раскройте события в сюжете «Возвращение Андрея после войны».</a:t>
            </a:r>
          </a:p>
          <a:p>
            <a:r>
              <a:rPr lang="ru-RU" b="1" dirty="0" smtClean="0"/>
              <a:t>Проанализируйте, какие разочарования, испытания или переоценка ценностей выпадают на судьбу героя?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Ростов в родной семье (гл.1-2)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/>
          </a:bodyPr>
          <a:lstStyle/>
          <a:p>
            <a:r>
              <a:rPr lang="ru-RU" sz="2000" dirty="0"/>
              <a:t>«Скоро ли? Скоро ли? О, эти несносные улицы, лавки, калачи, фонари, извозчики!» — думал </a:t>
            </a:r>
            <a:r>
              <a:rPr lang="ru-RU" sz="2000" dirty="0" smtClean="0"/>
              <a:t>Ростов»</a:t>
            </a:r>
            <a:endParaRPr lang="ru-RU" sz="2000" dirty="0" smtClean="0"/>
          </a:p>
          <a:p>
            <a:r>
              <a:rPr lang="ru-RU" sz="2000" b="1" dirty="0" smtClean="0"/>
              <a:t>Встреча </a:t>
            </a:r>
            <a:r>
              <a:rPr lang="ru-RU" sz="2000" b="1" dirty="0" err="1" smtClean="0"/>
              <a:t>Николушки</a:t>
            </a:r>
            <a:r>
              <a:rPr lang="ru-RU" sz="2000" b="1" dirty="0" smtClean="0"/>
              <a:t> в семье. </a:t>
            </a:r>
            <a:endParaRPr lang="ru-RU" sz="2000" b="1" dirty="0" smtClean="0"/>
          </a:p>
          <a:p>
            <a:r>
              <a:rPr lang="ru-RU" sz="2000" dirty="0" smtClean="0"/>
              <a:t>«что-то </a:t>
            </a:r>
            <a:r>
              <a:rPr lang="ru-RU" sz="2000" dirty="0"/>
              <a:t>стремительно, как буря, вылетело из боковой двери и обняло и стало целовать его. Еще другое, третье такое же существо выскочило из другой, третьей двери; еще объятия, еще поцелуи, еще крики, слезы радости. Он не мог разобрать, где и кто папа, кто Наташа, кто </a:t>
            </a:r>
            <a:r>
              <a:rPr lang="ru-RU" sz="2000" dirty="0" smtClean="0"/>
              <a:t>Петя».</a:t>
            </a:r>
          </a:p>
          <a:p>
            <a:r>
              <a:rPr lang="ru-RU" sz="2000" dirty="0" smtClean="0"/>
              <a:t>«Соня</a:t>
            </a:r>
            <a:r>
              <a:rPr lang="ru-RU" sz="2000" dirty="0"/>
              <a:t>, Наташа, Петя, Анна Михайловна, Вера, старый граф обнимали его</a:t>
            </a:r>
            <a:r>
              <a:rPr lang="ru-RU" sz="2000" dirty="0" smtClean="0"/>
              <a:t>…»</a:t>
            </a:r>
            <a:endParaRPr lang="ru-RU" sz="2000" dirty="0"/>
          </a:p>
          <a:p>
            <a:endParaRPr lang="ru-RU" sz="2000" b="1" dirty="0" smtClean="0"/>
          </a:p>
        </p:txBody>
      </p:sp>
      <p:pic>
        <p:nvPicPr>
          <p:cNvPr id="8194" name="Picture 2" descr="http://www.peremeny.ru/UserFiles/Image/narrativ/vim2/vimSem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995936" cy="1726244"/>
          </a:xfrm>
          <a:prstGeom prst="rect">
            <a:avLst/>
          </a:prstGeom>
          <a:noFill/>
        </p:spPr>
      </p:pic>
      <p:pic>
        <p:nvPicPr>
          <p:cNvPr id="8196" name="Picture 4" descr="http://www.peremeny.ru/UserFiles/Image/DavydovO/I_Sia/Nik_Rost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1272"/>
            <a:ext cx="2448272" cy="284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Ростов в родной семье (гл.1-2)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92500"/>
          </a:bodyPr>
          <a:lstStyle/>
          <a:p>
            <a:r>
              <a:rPr lang="ru-RU" sz="2000" b="1" dirty="0"/>
              <a:t>Любовь и родные.</a:t>
            </a:r>
          </a:p>
          <a:p>
            <a:r>
              <a:rPr lang="ru-RU" sz="2000" dirty="0" smtClean="0"/>
              <a:t>«Со </a:t>
            </a:r>
            <a:r>
              <a:rPr lang="ru-RU" sz="2000" dirty="0"/>
              <a:t>всех сторон были блестящие слезами радости любящие глаза, со всех сторон были губы, искавшие </a:t>
            </a:r>
            <a:r>
              <a:rPr lang="ru-RU" sz="2000" dirty="0" smtClean="0"/>
              <a:t>поцелуя».</a:t>
            </a:r>
            <a:endParaRPr lang="ru-RU" sz="2000" b="1" dirty="0"/>
          </a:p>
          <a:p>
            <a:r>
              <a:rPr lang="ru-RU" sz="2000" dirty="0" smtClean="0"/>
              <a:t>«Соня</a:t>
            </a:r>
            <a:r>
              <a:rPr lang="ru-RU" sz="2000" dirty="0"/>
              <a:t>, красная, как </a:t>
            </a:r>
            <a:r>
              <a:rPr lang="ru-RU" sz="2000" dirty="0" smtClean="0"/>
              <a:t>кумач…»</a:t>
            </a:r>
          </a:p>
          <a:p>
            <a:r>
              <a:rPr lang="ru-RU" sz="2000" dirty="0" smtClean="0"/>
              <a:t>«Она </a:t>
            </a:r>
            <a:r>
              <a:rPr lang="ru-RU" sz="2000" dirty="0"/>
              <a:t>смотрела на него, не спуская глаз, </a:t>
            </a:r>
            <a:r>
              <a:rPr lang="ru-RU" sz="2000" dirty="0" smtClean="0"/>
              <a:t>улыбаясь </a:t>
            </a:r>
            <a:r>
              <a:rPr lang="ru-RU" sz="2000" dirty="0"/>
              <a:t>и задерживая </a:t>
            </a:r>
            <a:r>
              <a:rPr lang="ru-RU" sz="2000" dirty="0" smtClean="0"/>
              <a:t>дыхание…»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b="1" dirty="0" smtClean="0"/>
              <a:t>Любовь матери</a:t>
            </a:r>
          </a:p>
          <a:p>
            <a:r>
              <a:rPr lang="ru-RU" sz="2000" dirty="0" smtClean="0"/>
              <a:t>«…она </a:t>
            </a:r>
            <a:r>
              <a:rPr lang="ru-RU" sz="2000" dirty="0"/>
              <a:t>упала на его грудь, рыдая. Она не могла поднять лица и только прижимала его к холодным </a:t>
            </a:r>
            <a:r>
              <a:rPr lang="ru-RU" sz="2000" dirty="0" err="1"/>
              <a:t>снуркам</a:t>
            </a:r>
            <a:r>
              <a:rPr lang="ru-RU" sz="2000" dirty="0"/>
              <a:t> его </a:t>
            </a:r>
            <a:r>
              <a:rPr lang="ru-RU" sz="2000" dirty="0" smtClean="0"/>
              <a:t>венгерки».</a:t>
            </a:r>
          </a:p>
          <a:p>
            <a:r>
              <a:rPr lang="ru-RU" sz="2000" dirty="0" smtClean="0"/>
              <a:t>«Вернувшись </a:t>
            </a:r>
            <a:r>
              <a:rPr lang="ru-RU" sz="2000" dirty="0"/>
              <a:t>в Москву из армии, Николай Ростов был принят домашними как лучший сын, герой и ненаглядный </a:t>
            </a:r>
            <a:r>
              <a:rPr lang="ru-RU" sz="2000" dirty="0" err="1" smtClean="0"/>
              <a:t>Николушка</a:t>
            </a:r>
            <a:r>
              <a:rPr lang="ru-RU" sz="2000" dirty="0" smtClean="0"/>
              <a:t>…»</a:t>
            </a:r>
            <a:endParaRPr lang="ru-RU" sz="2000" b="1" dirty="0"/>
          </a:p>
        </p:txBody>
      </p:sp>
      <p:pic>
        <p:nvPicPr>
          <p:cNvPr id="1028" name="Picture 4" descr="http://isaev.ucoz.ru/_fr/0/s2692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024336" cy="2721902"/>
          </a:xfrm>
          <a:prstGeom prst="rect">
            <a:avLst/>
          </a:prstGeom>
          <a:noFill/>
        </p:spPr>
      </p:pic>
      <p:pic>
        <p:nvPicPr>
          <p:cNvPr id="1030" name="Picture 6" descr="http://img3.proshkolu.ru/content/media/pic/std/2000000/1159000/1158488-ccc2f749c751a5f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110" y="3717032"/>
            <a:ext cx="1973188" cy="275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Обед в Английском клубе. Ссора Пьера с Долоховым (гл. </a:t>
            </a:r>
            <a:r>
              <a:rPr lang="ru-RU" dirty="0" smtClean="0"/>
              <a:t>2-3)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506916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Подготовка обеда графом  Ростовым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«Знакомство </a:t>
            </a:r>
            <a:r>
              <a:rPr lang="ru-RU" sz="2000" dirty="0"/>
              <a:t>у Ростовых была вся Москва; денег в нынешний год у старого графа было достаточно, потому что были перезаложены все </a:t>
            </a:r>
            <a:r>
              <a:rPr lang="ru-RU" sz="2000" dirty="0" smtClean="0"/>
              <a:t>имения»</a:t>
            </a:r>
          </a:p>
          <a:p>
            <a:r>
              <a:rPr lang="ru-RU" sz="2000" dirty="0" smtClean="0"/>
              <a:t>«В </a:t>
            </a:r>
            <a:r>
              <a:rPr lang="ru-RU" sz="2000" dirty="0"/>
              <a:t>начале марта старый граф Илья Андреевич Ростов был озабочен устройством обеда в Английском клубе для приема князя </a:t>
            </a:r>
            <a:r>
              <a:rPr lang="ru-RU" sz="2000" dirty="0" smtClean="0"/>
              <a:t>Багратиона».</a:t>
            </a:r>
            <a:endParaRPr lang="ru-RU" sz="2000" b="1" dirty="0" smtClean="0"/>
          </a:p>
          <a:p>
            <a:r>
              <a:rPr lang="ru-RU" sz="2000" b="1" dirty="0" smtClean="0"/>
              <a:t>Ожидание и встреча Багратиона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«В </a:t>
            </a:r>
            <a:r>
              <a:rPr lang="ru-RU" sz="2000" dirty="0"/>
              <a:t>дверях передней показался </a:t>
            </a:r>
            <a:r>
              <a:rPr lang="ru-RU" sz="2000" dirty="0" smtClean="0"/>
              <a:t>Багратион…»</a:t>
            </a:r>
          </a:p>
          <a:p>
            <a:r>
              <a:rPr lang="ru-RU" sz="2000" dirty="0" smtClean="0"/>
              <a:t>«Все </a:t>
            </a:r>
            <a:r>
              <a:rPr lang="ru-RU" sz="2000" dirty="0"/>
              <a:t>встали с своих мест и закричали ура! И Багратион закричал ура! тем же голосом, каким он кричал на </a:t>
            </a:r>
            <a:r>
              <a:rPr lang="ru-RU" sz="2000" dirty="0" err="1"/>
              <a:t>Шенграбенском</a:t>
            </a:r>
            <a:r>
              <a:rPr lang="ru-RU" sz="2000" dirty="0"/>
              <a:t> </a:t>
            </a:r>
            <a:r>
              <a:rPr lang="ru-RU" sz="2000" dirty="0" smtClean="0"/>
              <a:t>поле…»</a:t>
            </a:r>
            <a:endParaRPr lang="ru-RU" sz="2000" b="1" dirty="0" smtClean="0"/>
          </a:p>
        </p:txBody>
      </p:sp>
      <p:pic>
        <p:nvPicPr>
          <p:cNvPr id="7172" name="Picture 4" descr="http://rugrad.eu/upload/main/60a/60a43568ada4febdd98072708b9cfa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7003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Ростов, Долохов и Пьер на обеде. </a:t>
            </a:r>
            <a:br>
              <a:rPr lang="ru-RU" b="1" dirty="0"/>
            </a:br>
            <a:r>
              <a:rPr lang="ru-RU" b="1" dirty="0"/>
              <a:t>Ссора и </a:t>
            </a:r>
            <a:r>
              <a:rPr lang="ru-RU" b="1" dirty="0" smtClean="0"/>
              <a:t>вызов (4 гл.)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256584" cy="50014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«Пьер </a:t>
            </a:r>
            <a:r>
              <a:rPr lang="ru-RU" sz="2000" dirty="0"/>
              <a:t>сидел против Долохова и Николая </a:t>
            </a:r>
            <a:r>
              <a:rPr lang="ru-RU" sz="2000" dirty="0" smtClean="0"/>
              <a:t>Ростова…»</a:t>
            </a:r>
          </a:p>
          <a:p>
            <a:r>
              <a:rPr lang="ru-RU" sz="2000" dirty="0" smtClean="0"/>
              <a:t>«Лицо </a:t>
            </a:r>
            <a:r>
              <a:rPr lang="ru-RU" sz="2000" dirty="0"/>
              <a:t>его было уныло и </a:t>
            </a:r>
            <a:r>
              <a:rPr lang="ru-RU" sz="2000" dirty="0" smtClean="0"/>
              <a:t>мрачно».</a:t>
            </a:r>
          </a:p>
          <a:p>
            <a:r>
              <a:rPr lang="ru-RU" sz="2000" dirty="0" smtClean="0"/>
              <a:t>«…мучивший </a:t>
            </a:r>
            <a:r>
              <a:rPr lang="ru-RU" sz="2000" dirty="0"/>
              <a:t>его вопрос были намеки княжны в Москве на близость Долохова к его </a:t>
            </a:r>
            <a:r>
              <a:rPr lang="ru-RU" sz="2000" dirty="0" smtClean="0"/>
              <a:t>жене…»</a:t>
            </a:r>
          </a:p>
          <a:p>
            <a:r>
              <a:rPr lang="ru-RU" sz="2000" dirty="0" smtClean="0"/>
              <a:t>«Пьер </a:t>
            </a:r>
            <a:r>
              <a:rPr lang="ru-RU" sz="2000" dirty="0"/>
              <a:t>поместил его и дал ему взаймы </a:t>
            </a:r>
            <a:r>
              <a:rPr lang="ru-RU" sz="2000" dirty="0" smtClean="0"/>
              <a:t>денег».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«Ну</a:t>
            </a:r>
            <a:r>
              <a:rPr lang="ru-RU" sz="2000" dirty="0"/>
              <a:t>, теперь за здоровье красивых женщин, — сказал </a:t>
            </a:r>
            <a:r>
              <a:rPr lang="ru-RU" sz="2000" dirty="0" smtClean="0"/>
              <a:t>Долохов…</a:t>
            </a:r>
            <a:r>
              <a:rPr lang="ru-RU" sz="2000" dirty="0"/>
              <a:t> За здоровье красивых женщин, Петруша, и их любовников, — сказал </a:t>
            </a:r>
            <a:r>
              <a:rPr lang="ru-RU" sz="2000" dirty="0" smtClean="0"/>
              <a:t>он».</a:t>
            </a:r>
          </a:p>
          <a:p>
            <a:r>
              <a:rPr lang="ru-RU" sz="2000" dirty="0" smtClean="0"/>
              <a:t>«Вы</a:t>
            </a:r>
            <a:r>
              <a:rPr lang="ru-RU" sz="2000" dirty="0"/>
              <a:t>... вы... негодяй!.. я вас вызываю, — проговорил </a:t>
            </a:r>
            <a:r>
              <a:rPr lang="ru-RU" sz="2000" dirty="0" smtClean="0"/>
              <a:t>он…»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019424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12" y="310001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13" y="1196752"/>
            <a:ext cx="2597274" cy="17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14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on2.docdat.com/tw_files2/urls_29/57/d-56627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85" y="332656"/>
            <a:ext cx="864616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Дуэль. </a:t>
            </a:r>
            <a:r>
              <a:rPr lang="ru-RU" dirty="0" smtClean="0"/>
              <a:t>(гл.5)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0201"/>
            <a:ext cx="4258816" cy="3196952"/>
          </a:xfrm>
        </p:spPr>
        <p:txBody>
          <a:bodyPr/>
          <a:lstStyle/>
          <a:p>
            <a:r>
              <a:rPr lang="ru-RU" sz="2000" b="1" dirty="0" smtClean="0"/>
              <a:t>Дуэль. Поведение Пьера и Долохова</a:t>
            </a:r>
            <a:r>
              <a:rPr lang="ru-RU" sz="2000" b="1" dirty="0" smtClean="0"/>
              <a:t>.</a:t>
            </a:r>
          </a:p>
          <a:p>
            <a:r>
              <a:rPr lang="ru-RU" sz="2000" dirty="0"/>
              <a:t>К чему же эта дуэль, это убийство</a:t>
            </a:r>
            <a:r>
              <a:rPr lang="ru-RU" sz="2000" dirty="0" smtClean="0"/>
              <a:t>?</a:t>
            </a:r>
          </a:p>
          <a:p>
            <a:r>
              <a:rPr lang="ru-RU" sz="2000" dirty="0"/>
              <a:t>Пьер, едва удерживая рыдания, побежал к Долохову 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pic>
        <p:nvPicPr>
          <p:cNvPr id="6146" name="Picture 2" descr="http://www.playcast.ru/uploads/2013/05/08/5327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23456" cy="4061952"/>
          </a:xfrm>
          <a:prstGeom prst="rect">
            <a:avLst/>
          </a:prstGeom>
          <a:noFill/>
        </p:spPr>
      </p:pic>
      <p:pic>
        <p:nvPicPr>
          <p:cNvPr id="5" name="Picture 4" descr="http://kinocore.com/images/films/1/5/august_174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93096"/>
            <a:ext cx="48605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Дуэль. Разрыв с </a:t>
            </a:r>
            <a:r>
              <a:rPr lang="ru-RU" dirty="0" err="1" smtClean="0"/>
              <a:t>Элен</a:t>
            </a:r>
            <a:r>
              <a:rPr lang="ru-RU" dirty="0" smtClean="0"/>
              <a:t>  (гл.5-6)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268760"/>
            <a:ext cx="4834880" cy="5328592"/>
          </a:xfrm>
        </p:spPr>
        <p:txBody>
          <a:bodyPr>
            <a:normAutofit/>
          </a:bodyPr>
          <a:lstStyle/>
          <a:p>
            <a:r>
              <a:rPr lang="ru-RU" sz="2000" b="1" dirty="0"/>
              <a:t>Потрясение Пьера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«Пьер </a:t>
            </a:r>
            <a:r>
              <a:rPr lang="ru-RU" sz="2000" dirty="0"/>
              <a:t>схватился за голову и, повернувшись назад, пошел в лес, шагая целиком по снегу и вслух приговаривая непонятные слова.— Глупо... глупо! Смерть... ложь... — твердил он </a:t>
            </a:r>
            <a:r>
              <a:rPr lang="ru-RU" sz="2000" dirty="0" smtClean="0"/>
              <a:t>морщась».</a:t>
            </a:r>
            <a:r>
              <a:rPr lang="ru-RU" sz="2000" dirty="0"/>
              <a:t> </a:t>
            </a:r>
            <a:endParaRPr lang="ru-RU" sz="2000" b="1" dirty="0"/>
          </a:p>
          <a:p>
            <a:r>
              <a:rPr lang="ru-RU" sz="2000" b="1" dirty="0" smtClean="0"/>
              <a:t>Неожиданное </a:t>
            </a:r>
            <a:r>
              <a:rPr lang="ru-RU" sz="2000" b="1" dirty="0"/>
              <a:t>открытие </a:t>
            </a:r>
            <a:r>
              <a:rPr lang="ru-RU" sz="2000" b="1" dirty="0" smtClean="0"/>
              <a:t>Ростова</a:t>
            </a:r>
          </a:p>
          <a:p>
            <a:r>
              <a:rPr lang="ru-RU" sz="2000" dirty="0" smtClean="0"/>
              <a:t>«— </a:t>
            </a:r>
            <a:r>
              <a:rPr lang="ru-RU" sz="2000" dirty="0"/>
              <a:t>Мать моя. Моя мать, мой ангел, мой обожаемый ангел, мать. — И Долохов заплакал, сжимая руку </a:t>
            </a:r>
            <a:r>
              <a:rPr lang="ru-RU" sz="2000" dirty="0" smtClean="0"/>
              <a:t>Ростова».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dirty="0" smtClean="0"/>
              <a:t>«Долохов</a:t>
            </a:r>
            <a:r>
              <a:rPr lang="ru-RU" sz="2000" dirty="0"/>
              <a:t>, этот буян, бретёр-Долохов, жил в Москве с старушкой матерью и горбатой сестрой и был самый нежный сын и </a:t>
            </a:r>
            <a:r>
              <a:rPr lang="ru-RU" sz="2000" dirty="0" smtClean="0"/>
              <a:t>брат».</a:t>
            </a:r>
            <a:endParaRPr lang="ru-RU" sz="2000" dirty="0"/>
          </a:p>
        </p:txBody>
      </p:sp>
      <p:pic>
        <p:nvPicPr>
          <p:cNvPr id="23554" name="Picture 2" descr="http://cs407223.vk.me/v407223532/6d81/cHUP1m77D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096344" cy="2477075"/>
          </a:xfrm>
          <a:prstGeom prst="rect">
            <a:avLst/>
          </a:prstGeom>
          <a:noFill/>
        </p:spPr>
      </p:pic>
      <p:pic>
        <p:nvPicPr>
          <p:cNvPr id="23558" name="Picture 6" descr="http://cs407223.vk.me/v407223532/6d88/dS39NabfTU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3048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548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«Путь исканий Пьера Безухова» Т.2. Часть1. </vt:lpstr>
      <vt:lpstr>Проверочная работа</vt:lpstr>
      <vt:lpstr>Николай Ростов в родной семье (гл.1-2)</vt:lpstr>
      <vt:lpstr>Николай Ростов в родной семье (гл.1-2)</vt:lpstr>
      <vt:lpstr>Обед в Английском клубе. Ссора Пьера с Долоховым (гл. 2-3)</vt:lpstr>
      <vt:lpstr>Ростов, Долохов и Пьер на обеде.  Ссора и вызов (4 гл.) </vt:lpstr>
      <vt:lpstr>Презентация PowerPoint</vt:lpstr>
      <vt:lpstr>Дуэль. (гл.5) </vt:lpstr>
      <vt:lpstr>Дуэль. Разрыв с Элен  (гл.5-6) </vt:lpstr>
      <vt:lpstr>Разрыв с Элен (гл. 6)</vt:lpstr>
      <vt:lpstr>Вывод</vt:lpstr>
      <vt:lpstr>ДЗ Рассмотреть темы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«Путь исканий Пьера Безухова» Т.2. Часть1. </dc:title>
  <dc:creator>Таня</dc:creator>
  <cp:lastModifiedBy>Я</cp:lastModifiedBy>
  <cp:revision>24</cp:revision>
  <dcterms:created xsi:type="dcterms:W3CDTF">2016-05-15T17:15:07Z</dcterms:created>
  <dcterms:modified xsi:type="dcterms:W3CDTF">2020-05-19T18:41:26Z</dcterms:modified>
</cp:coreProperties>
</file>