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75" r:id="rId3"/>
    <p:sldId id="280" r:id="rId4"/>
    <p:sldId id="278" r:id="rId5"/>
    <p:sldId id="281" r:id="rId6"/>
    <p:sldId id="282" r:id="rId7"/>
    <p:sldId id="283" r:id="rId8"/>
    <p:sldId id="284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10" Type="http://schemas.openxmlformats.org/officeDocument/2006/relationships/slide" Target="slide2.xml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083374"/>
          </a:xfrm>
        </p:spPr>
        <p:txBody>
          <a:bodyPr>
            <a:normAutofit/>
          </a:bodyPr>
          <a:lstStyle/>
          <a:p>
            <a:pPr algn="just"/>
            <a:r>
              <a:rPr lang="ru-RU" sz="6000" b="1" dirty="0" smtClean="0"/>
              <a:t>Углеводы (дисахариды</a:t>
            </a:r>
            <a:r>
              <a:rPr lang="ru-RU" sz="6000" b="1" dirty="0" smtClean="0"/>
              <a:t>,</a:t>
            </a:r>
            <a:r>
              <a:rPr lang="ru-RU" sz="6000" b="1" dirty="0" smtClean="0"/>
              <a:t> </a:t>
            </a:r>
            <a:r>
              <a:rPr lang="ru-RU" sz="6000" b="1" dirty="0" smtClean="0"/>
              <a:t>п</a:t>
            </a:r>
            <a:r>
              <a:rPr lang="ru-RU" sz="6000" b="1" dirty="0" smtClean="0"/>
              <a:t>олисахариды).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/>
              </a:rPr>
              <a:t>Целлюлоза или клетчатка</a:t>
            </a:r>
            <a:endParaRPr lang="ru-RU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Целлюлоза — еще более распространенный углевод, чем крахмал.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него состоят в основном стенки растительных клеток: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древесина содержит до 60%,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вате— до 90% целлюлозы.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E:\Занятие 7,8\картинки для прокта\ва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86256"/>
            <a:ext cx="2926133" cy="203203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3075" name="Picture 3" descr="E:\Занятие 7,8\картинки для прокта\древесина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4572000"/>
            <a:ext cx="2838450" cy="2286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effectLst/>
              </a:rPr>
              <a:t>Физические </a:t>
            </a:r>
            <a:r>
              <a:rPr lang="ru-RU" b="1" i="1" dirty="0" smtClean="0">
                <a:effectLst/>
              </a:rPr>
              <a:t>свойства</a:t>
            </a:r>
            <a:endParaRPr lang="ru-RU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8133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белое твердое вещество, 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нерастворимое в воде и в обычных органических растворителях,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  большой механической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прочностью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E:\Занятие 7,8\картинки для прокта\кинопленка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46" y="2071678"/>
            <a:ext cx="1571636" cy="11787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целлюлозы</a:t>
            </a:r>
            <a:endParaRPr lang="ru-RU" dirty="0"/>
          </a:p>
        </p:txBody>
      </p:sp>
      <p:pic>
        <p:nvPicPr>
          <p:cNvPr id="2052" name="Picture 4" descr="E:\Занятие 7,8\картинки для прокта\лен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43306" y="2214554"/>
            <a:ext cx="2071702" cy="134388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2050" name="Picture 2" descr="E:\Занятие 7,8\картинки для прокта\спирт гидролиз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43834" y="4143380"/>
            <a:ext cx="1387873" cy="224428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85720" y="3143248"/>
            <a:ext cx="307648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Текстильная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промышленность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500438"/>
            <a:ext cx="350043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Органический синтез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3" name="Picture 5" descr="E:\Занятие 7,8\картинки для прокта\шелк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405692" y="1214422"/>
            <a:ext cx="1738308" cy="17383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2051" name="Picture 3" descr="E:\Занятие 7,8\картинки для прокта\хлопок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00100" y="1285860"/>
            <a:ext cx="2552691" cy="15954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2055" name="Picture 7" descr="E:\Занятие 7,8\картинки для прокта\пластмассы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429256" y="4643446"/>
            <a:ext cx="1857388" cy="15110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1142976" y="6334780"/>
            <a:ext cx="46303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Производство бумаги и ВВ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8" descr="E:\Занятие 7,8\картинки для прокта\бумаг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643306" y="4429132"/>
            <a:ext cx="1381118" cy="19335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2057" name="Picture 9" descr="E:\Занятие 7,8\картинки для прокта\взрыв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000100" y="4500570"/>
            <a:ext cx="2371712" cy="162031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4" name="Управляющая кнопка: назад 13">
            <a:hlinkClick r:id="rId10" action="ppaction://hlinksldjump" highlightClick="1"/>
          </p:cNvPr>
          <p:cNvSpPr/>
          <p:nvPr/>
        </p:nvSpPr>
        <p:spPr>
          <a:xfrm>
            <a:off x="500034" y="6143644"/>
            <a:ext cx="470912" cy="256598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E:\Занятие 7,8\картинки для прокта\сахарная свекла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643446"/>
            <a:ext cx="28575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Дисахариды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свекловичный или 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тростниковый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</a:t>
            </a:r>
          </a:p>
          <a:p>
            <a:pPr algn="r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857232"/>
            <a:ext cx="3533775" cy="20193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6389" name="Picture 5" descr="E:\Занятие 7,8\картинки для прокта\сахарный тростни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9" y="3357562"/>
            <a:ext cx="2163839" cy="32813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E:\Занятие 7,8\картинки для прокта\канадский кле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2500306"/>
            <a:ext cx="2714612" cy="4094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Лактоза – молочный сахар,</a:t>
            </a:r>
          </a:p>
          <a:p>
            <a:pPr>
              <a:buFont typeface="Wingdings" pitchFamily="2" charset="2"/>
              <a:buChar char="Ø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Мальтоза – солодовый сахар.</a:t>
            </a: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482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214678" y="357166"/>
            <a:ext cx="3339927" cy="1126631"/>
            <a:chOff x="3143240" y="357166"/>
            <a:chExt cx="3339927" cy="112663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43240" y="357166"/>
              <a:ext cx="271420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    Н    О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71868" y="714356"/>
              <a:ext cx="76815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12</a:t>
              </a:r>
              <a:endPara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572000" y="714356"/>
              <a:ext cx="76815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22</a:t>
              </a:r>
              <a:endPara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15008" y="642918"/>
              <a:ext cx="76815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11</a:t>
              </a:r>
              <a:endPara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7890" name="Picture 2" descr="H:\Занятие 7,8\картинки для прокта\лактоза 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68" y="2643182"/>
            <a:ext cx="2143140" cy="16997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892" name="Picture 4" descr="H:\Занятие 7,8\картинки для прокта\мальтоза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868" y="4803721"/>
            <a:ext cx="2214578" cy="17685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 сахарозы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Твердое,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бесцветное,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кристаллическое вещество,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растворимое в горячей воде.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H:\Занятие 7,8\картинки для прокта\сах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000504"/>
            <a:ext cx="3405194" cy="25538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571472" y="6286520"/>
            <a:ext cx="428628" cy="256598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500090"/>
            <a:ext cx="8229600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Полисахариды: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крахмал, целлюлоза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47800"/>
            <a:ext cx="7362084" cy="2124076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itchFamily="2" charset="2"/>
              <a:buChar char="Ø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Ø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Полисахариды являются высокомолекулярными соединениями, содержащими сотни и тысячи остатков моносахаридов.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357818" y="857232"/>
            <a:ext cx="3494442" cy="1126631"/>
            <a:chOff x="2928926" y="1428736"/>
            <a:chExt cx="3494442" cy="112663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928926" y="1428736"/>
              <a:ext cx="3147015" cy="1126631"/>
              <a:chOff x="3143240" y="357166"/>
              <a:chExt cx="3147015" cy="1126631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143240" y="357166"/>
                <a:ext cx="314701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5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(С  Н    О  )</a:t>
                </a:r>
                <a:endParaRPr lang="ru-RU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3643306" y="714356"/>
                <a:ext cx="47641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44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6</a:t>
                </a:r>
                <a:endParaRPr lang="ru-RU" sz="4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4429124" y="714356"/>
                <a:ext cx="76815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44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10</a:t>
                </a:r>
                <a:endParaRPr lang="ru-RU" sz="4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500694" y="714356"/>
                <a:ext cx="47641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44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5</a:t>
                </a:r>
                <a:endParaRPr lang="ru-RU" sz="4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5929322" y="1785926"/>
              <a:ext cx="49404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n</a:t>
              </a:r>
              <a:endPara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40962" name="Picture 2" descr="H:\Занятие 7,8\картинки для прокта\строение крахмала зерн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500438"/>
            <a:ext cx="3071834" cy="280304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2" name="Picture 3" descr="H:\Занятие 7,8\картинки для прокта\картофе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2071702" cy="18617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2" descr="H:\Занятие 7,8\картинки для прокта\хлопо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2633670" cy="2408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Крахмал - </a:t>
            </a:r>
          </a:p>
          <a:p>
            <a:pPr>
              <a:buFont typeface="Wingdings" pitchFamily="2" charset="2"/>
              <a:buChar char="Ø"/>
            </a:pPr>
            <a:endParaRPr lang="ru-RU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безвкусный порошок,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нерастворимый в холодной воде,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горячей воде набухает,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образуя клейстер.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914" name="Picture 2" descr="H:\Занятие 7,8\картинки для прокта\крах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000504"/>
            <a:ext cx="2714620" cy="2714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Нахождение в природе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Крахмал является запасным питательным материалом и содержится в растениях в виде крахмальных зерен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938" name="Picture 2" descr="H:\Занятие 7,8\картинки для прокта\кукурузный крахмал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00760" y="3000372"/>
            <a:ext cx="2614610" cy="1964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39" name="Picture 3" descr="H:\Занятие 7,8\картинки для прокта\картофельный крахмал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1538" y="2928934"/>
            <a:ext cx="2500330" cy="192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40" name="Picture 4" descr="H:\Занятие 7,8\картинки для прокта\рис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0166" y="5000636"/>
            <a:ext cx="2783516" cy="1857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41" name="Picture 5" descr="H:\Занятие 7,8\картинки для прокта\пшеница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14942" y="5000636"/>
            <a:ext cx="2971783" cy="1857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:\Занятие 7,8\картинки для прокта\крахмал с иодом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5786446" y="4857760"/>
            <a:ext cx="2309822" cy="17323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Химические свойства крахмала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447800"/>
            <a:ext cx="7422672" cy="412434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Крахмал подвергается гидролизу. Конечным продуктом гидролиза является глюкоза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крахмала с йодом – качественная реакция. 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http://www.chemel.ru/images/stories/chemistry/org_chem/11/0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786058"/>
            <a:ext cx="5143536" cy="10715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:\Занятие 7,8\картинки для прокта\кис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357298"/>
            <a:ext cx="2643206" cy="203526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крахмала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35" name="Picture 3" descr="H:\Занятие 7,8\картинки для прокта\ткани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715140" y="4143380"/>
            <a:ext cx="2000264" cy="200026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44037" name="Picture 5" descr="H:\Занятие 7,8\картинки для прокта\спир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714752"/>
            <a:ext cx="1666883" cy="28575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44039" name="Picture 7" descr="H:\Занятие 7,8\картинки для прокта\патока 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1214422"/>
            <a:ext cx="2128306" cy="159543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44034" name="Picture 2" descr="H:\Занятие 7,8\картинки для прокта\патока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2285992"/>
            <a:ext cx="1882217" cy="207170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142844" y="2857496"/>
            <a:ext cx="27422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Получение патоки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5214950"/>
            <a:ext cx="32547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Получение этилового 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спирта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4038" name="Picture 6" descr="H:\Занятие 7,8\картинки для прокта\пряники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929058" y="3071810"/>
            <a:ext cx="2444737" cy="18335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786182" y="1500174"/>
            <a:ext cx="26837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пищевой 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промышленности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98790" y="6286520"/>
            <a:ext cx="4745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текстильной промышленности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200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Углеводы (дисахариды, полисахариды).</vt:lpstr>
      <vt:lpstr> </vt:lpstr>
      <vt:lpstr>Слайд 3</vt:lpstr>
      <vt:lpstr>Физические свойства сахарозы</vt:lpstr>
      <vt:lpstr>  Полисахариды: крахмал, целлюлоза</vt:lpstr>
      <vt:lpstr>Физические свойства</vt:lpstr>
      <vt:lpstr>Нахождение в природе</vt:lpstr>
      <vt:lpstr>Химические свойства крахмала </vt:lpstr>
      <vt:lpstr>Применение крахмала</vt:lpstr>
      <vt:lpstr>Целлюлоза или клетчатка</vt:lpstr>
      <vt:lpstr>Физические свойства</vt:lpstr>
      <vt:lpstr>Применение целлюлозы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Power Point для разработки наглядных пособий </dc:title>
  <cp:lastModifiedBy>KATYA</cp:lastModifiedBy>
  <cp:revision>82</cp:revision>
  <dcterms:modified xsi:type="dcterms:W3CDTF">2020-05-23T10:49:56Z</dcterms:modified>
</cp:coreProperties>
</file>