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70761-BCE4-4BBD-B37C-ABDA4F5B0A78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65EBC-DCC1-42AD-8183-CCF6727983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1000108"/>
            <a:ext cx="5114932" cy="512605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Желаю в жизни вам всего добиться,</a:t>
            </a:r>
          </a:p>
          <a:p>
            <a:pPr algn="ctr">
              <a:buNone/>
            </a:pPr>
            <a:r>
              <a:rPr lang="ru-RU" dirty="0" smtClean="0"/>
              <a:t>Окончить институт, влюбиться.</a:t>
            </a:r>
          </a:p>
          <a:p>
            <a:pPr algn="ctr">
              <a:buNone/>
            </a:pPr>
            <a:r>
              <a:rPr lang="ru-RU" dirty="0" smtClean="0"/>
              <a:t>Найти достойную работу,</a:t>
            </a:r>
          </a:p>
          <a:p>
            <a:pPr algn="ctr">
              <a:buNone/>
            </a:pPr>
            <a:r>
              <a:rPr lang="ru-RU" dirty="0" smtClean="0"/>
              <a:t>Родителям выявить заботу.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Вы школу никогда не забывайте,</a:t>
            </a:r>
            <a:br>
              <a:rPr lang="ru-RU" dirty="0" smtClean="0"/>
            </a:br>
            <a:r>
              <a:rPr lang="ru-RU" dirty="0" smtClean="0"/>
              <a:t>На перемене хоть раз в год к нам забегайте.</a:t>
            </a:r>
            <a:br>
              <a:rPr lang="ru-RU" dirty="0" smtClean="0"/>
            </a:br>
            <a:r>
              <a:rPr lang="ru-RU" dirty="0" smtClean="0"/>
              <a:t>Всегда открыты двери для родных,</a:t>
            </a:r>
            <a:br>
              <a:rPr lang="ru-RU" dirty="0" smtClean="0"/>
            </a:br>
            <a:r>
              <a:rPr lang="ru-RU" dirty="0" smtClean="0"/>
              <a:t>Учеников любимых, золотых.</a:t>
            </a:r>
          </a:p>
          <a:p>
            <a:endParaRPr lang="ru-RU" dirty="0"/>
          </a:p>
        </p:txBody>
      </p:sp>
      <p:pic>
        <p:nvPicPr>
          <p:cNvPr id="4" name="Picture 2" descr="https://im0-tub-ru.yandex.net/i?id=8bf55f8d7ba8853e80fecf827b3fdd5e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142853"/>
            <a:ext cx="2857519" cy="2512104"/>
          </a:xfrm>
          <a:prstGeom prst="rect">
            <a:avLst/>
          </a:prstGeom>
          <a:noFill/>
        </p:spPr>
      </p:pic>
      <p:pic>
        <p:nvPicPr>
          <p:cNvPr id="5" name="Picture 4" descr="https://im0-tub-ru.yandex.net/i?id=8d4a5a732aa780a08a09dcc2708b1928&amp;ref=rim&amp;n=33&amp;w=150&amp;h=1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071810"/>
            <a:ext cx="2714644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90063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</a:p>
        </p:txBody>
      </p:sp>
      <p:pic>
        <p:nvPicPr>
          <p:cNvPr id="1026" name="Picture 2" descr="https://avatars.mds.yandex.net/get-pdb/1664653/850b1ea9-3f30-4984-bcb9-1a533c2c0bc3/or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-14202"/>
            <a:ext cx="7358114" cy="6872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5</cp:revision>
  <dcterms:created xsi:type="dcterms:W3CDTF">2020-05-23T09:36:28Z</dcterms:created>
  <dcterms:modified xsi:type="dcterms:W3CDTF">2020-05-23T10:20:55Z</dcterms:modified>
</cp:coreProperties>
</file>