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29B9E-427D-4150-9014-A45D8496A503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AE18C-B7FE-47A8-9EE2-1F9138F326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AE18C-B7FE-47A8-9EE2-1F9138F32625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26198-1ACE-4485-AEC3-FC35A55B7DB7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8D0EB-C92D-4786-BEB2-4DE94379D9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cf2.ppt-online.org/files2/slide/f/FzvIZ0RTxVhH7rMsy4JCw6n9WdtkejD3Q8bYK2/slide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7675"/>
            <a:ext cx="9753600" cy="730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s://cf.ppt-online.org/files/slide/k/KUhXgqVN3tIaQzdPnDCfHsLeBJAukbm0rYoRcO/slide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508" y="-285776"/>
            <a:ext cx="9201508" cy="71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hd.multiurok.ru/a/7/a/a7ac671ddfcbad3c2348dc8216124a510d872c47/im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32149"/>
            <a:ext cx="8143932" cy="6107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1. Дайте названия веществам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s://my-dict.ru/media/q/2018/04/18/5e2b3f8442acc12d667d5ad3/0_5e338a608f7510.030260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1505002"/>
            <a:ext cx="8429684" cy="5269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2. Составьте структурные формулы веществ по названиям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2-метилгексан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2,2,4,4- </a:t>
            </a:r>
            <a:r>
              <a:rPr lang="ru-RU" dirty="0" err="1" smtClean="0"/>
              <a:t>тетраметилпентан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2,3,4- </a:t>
            </a:r>
            <a:r>
              <a:rPr lang="ru-RU" dirty="0" err="1" smtClean="0"/>
              <a:t>триметилпентан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2-метил-4-этилгексан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</Words>
  <Application>Microsoft Office PowerPoint</Application>
  <PresentationFormat>Экран (4:3)</PresentationFormat>
  <Paragraphs>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Задание 1. Дайте названия веществам</vt:lpstr>
      <vt:lpstr>Задание 2. Составьте структурные формулы веществ по названиям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8</cp:revision>
  <dcterms:created xsi:type="dcterms:W3CDTF">2020-05-23T08:10:00Z</dcterms:created>
  <dcterms:modified xsi:type="dcterms:W3CDTF">2020-05-23T09:29:45Z</dcterms:modified>
</cp:coreProperties>
</file>