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DEB7F-865D-4FCD-BA2B-0C483C4E6508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F0804-6C22-4070-A228-FF37041807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0-tub-ru.yandex.net/i?id=46b65d0e02c2ae92b3f35bd23755947c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506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1</cp:revision>
  <dcterms:created xsi:type="dcterms:W3CDTF">2020-05-26T06:03:32Z</dcterms:created>
  <dcterms:modified xsi:type="dcterms:W3CDTF">2020-05-26T06:05:00Z</dcterms:modified>
</cp:coreProperties>
</file>