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E7507-9A7E-43AE-9A7B-2562F95DD0A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3D228-C394-42CD-9597-0EEEA9C86D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.mycdn.me/i?r=AzEPZsRbOZEKgBhR0XGMT1RktWydYHITNzbu0n5GsCHHQ6aKTM5SRkZCeTgDn6uOy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-40058"/>
            <a:ext cx="7858180" cy="6898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098" name="Picture 2" descr="http://licey344spb.ru/wp-content/uploads/2019/05/%D0%9B%D0%B5%D1%82%D0%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1</cp:revision>
  <dcterms:created xsi:type="dcterms:W3CDTF">2020-05-26T06:13:31Z</dcterms:created>
  <dcterms:modified xsi:type="dcterms:W3CDTF">2020-05-26T06:16:39Z</dcterms:modified>
</cp:coreProperties>
</file>